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4" r:id="rId3"/>
    <p:sldId id="273" r:id="rId4"/>
    <p:sldId id="272" r:id="rId5"/>
    <p:sldId id="270" r:id="rId6"/>
    <p:sldId id="263" r:id="rId7"/>
    <p:sldId id="267" r:id="rId8"/>
    <p:sldId id="269" r:id="rId9"/>
    <p:sldId id="259" r:id="rId10"/>
    <p:sldId id="274" r:id="rId11"/>
    <p:sldId id="276" r:id="rId12"/>
    <p:sldId id="277" r:id="rId13"/>
    <p:sldId id="278" r:id="rId14"/>
    <p:sldId id="279" r:id="rId15"/>
    <p:sldId id="280" r:id="rId16"/>
    <p:sldId id="281" r:id="rId17"/>
    <p:sldId id="292" r:id="rId18"/>
    <p:sldId id="260" r:id="rId19"/>
    <p:sldId id="287" r:id="rId20"/>
    <p:sldId id="288" r:id="rId21"/>
    <p:sldId id="282" r:id="rId22"/>
    <p:sldId id="283" r:id="rId23"/>
    <p:sldId id="284" r:id="rId24"/>
    <p:sldId id="293" r:id="rId25"/>
    <p:sldId id="296" r:id="rId26"/>
    <p:sldId id="285" r:id="rId27"/>
    <p:sldId id="291" r:id="rId28"/>
    <p:sldId id="289" r:id="rId29"/>
    <p:sldId id="290" r:id="rId30"/>
    <p:sldId id="261" r:id="rId31"/>
    <p:sldId id="262" r:id="rId32"/>
    <p:sldId id="294" r:id="rId33"/>
    <p:sldId id="295" r:id="rId34"/>
  </p:sldIdLst>
  <p:sldSz cx="9144000" cy="6858000" type="screen4x3"/>
  <p:notesSz cx="6858000" cy="9144000"/>
  <p:embeddedFontLst>
    <p:embeddedFont>
      <p:font typeface="Aaron" panose="02020900000000000000" pitchFamily="18"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0000"/>
    <a:srgbClr val="FFFFFF"/>
    <a:srgbClr val="DAE8F6"/>
    <a:srgbClr val="EFF5FB"/>
    <a:srgbClr val="99CC00"/>
    <a:srgbClr val="009900"/>
    <a:srgbClr val="996633"/>
    <a:srgbClr val="CC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2" autoAdjust="0"/>
    <p:restoredTop sz="94311" autoAdjust="0"/>
  </p:normalViewPr>
  <p:slideViewPr>
    <p:cSldViewPr>
      <p:cViewPr varScale="1">
        <p:scale>
          <a:sx n="64" d="100"/>
          <a:sy n="64" d="100"/>
        </p:scale>
        <p:origin x="1910" y="72"/>
      </p:cViewPr>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92659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413718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344301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044AC-6383-4476-BD09-72F101BA110A}"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03169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044AC-6383-4476-BD09-72F101BA110A}"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6939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0044AC-6383-4476-BD09-72F101BA110A}" type="datetimeFigureOut">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6282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0044AC-6383-4476-BD09-72F101BA110A}" type="datetimeFigureOut">
              <a:rPr lang="en-US" smtClean="0"/>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51895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0044AC-6383-4476-BD09-72F101BA110A}" type="datetimeFigureOut">
              <a:rPr lang="en-US" smtClean="0"/>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3994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044AC-6383-4476-BD09-72F101BA110A}" type="datetimeFigureOut">
              <a:rPr lang="en-US" smtClean="0"/>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6928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044AC-6383-4476-BD09-72F101BA110A}" type="datetimeFigureOut">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29570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044AC-6383-4476-BD09-72F101BA110A}" type="datetimeFigureOut">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2C981-85A1-431C-A15F-1643B19F5392}" type="slidenum">
              <a:rPr lang="en-US" smtClean="0"/>
              <a:t>‹#›</a:t>
            </a:fld>
            <a:endParaRPr lang="en-US"/>
          </a:p>
        </p:txBody>
      </p:sp>
    </p:spTree>
    <p:extLst>
      <p:ext uri="{BB962C8B-B14F-4D97-AF65-F5344CB8AC3E}">
        <p14:creationId xmlns:p14="http://schemas.microsoft.com/office/powerpoint/2010/main" val="17192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044AC-6383-4476-BD09-72F101BA110A}" type="datetimeFigureOut">
              <a:rPr lang="en-US" smtClean="0"/>
              <a:t>9/17/2014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2C981-85A1-431C-A15F-1643B19F5392}" type="slidenum">
              <a:rPr lang="en-US" smtClean="0"/>
              <a:t>‹#›</a:t>
            </a:fld>
            <a:endParaRPr lang="en-US"/>
          </a:p>
        </p:txBody>
      </p:sp>
    </p:spTree>
    <p:extLst>
      <p:ext uri="{BB962C8B-B14F-4D97-AF65-F5344CB8AC3E}">
        <p14:creationId xmlns:p14="http://schemas.microsoft.com/office/powerpoint/2010/main" val="3957059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ounded Rectangle 31"/>
          <p:cNvSpPr/>
          <p:nvPr/>
        </p:nvSpPr>
        <p:spPr>
          <a:xfrm rot="685272">
            <a:off x="555531" y="4951318"/>
            <a:ext cx="1615082" cy="1542793"/>
          </a:xfrm>
          <a:prstGeom prst="roundRect">
            <a:avLst/>
          </a:prstGeom>
          <a:solidFill>
            <a:srgbClr val="FFFFFF">
              <a:alpha val="74902"/>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21120435">
            <a:off x="516399" y="3435619"/>
            <a:ext cx="1539128" cy="1498576"/>
          </a:xfrm>
          <a:prstGeom prst="roundRect">
            <a:avLst/>
          </a:prstGeom>
          <a:solidFill>
            <a:srgbClr val="FFFFFF">
              <a:alpha val="74902"/>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02150" y="3601730"/>
            <a:ext cx="1166355" cy="1166355"/>
            <a:chOff x="803362" y="3951300"/>
            <a:chExt cx="963930" cy="963930"/>
          </a:xfrm>
        </p:grpSpPr>
        <p:sp>
          <p:nvSpPr>
            <p:cNvPr id="12" name="Freeform 7"/>
            <p:cNvSpPr>
              <a:spLocks/>
            </p:cNvSpPr>
            <p:nvPr/>
          </p:nvSpPr>
          <p:spPr bwMode="auto">
            <a:xfrm>
              <a:off x="840033" y="3987971"/>
              <a:ext cx="892334" cy="892334"/>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chemeClr val="tx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 name="Freeform 5"/>
            <p:cNvSpPr>
              <a:spLocks/>
            </p:cNvSpPr>
            <p:nvPr/>
          </p:nvSpPr>
          <p:spPr bwMode="auto">
            <a:xfrm>
              <a:off x="803362" y="3951300"/>
              <a:ext cx="963930" cy="963930"/>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 name="Freeform 6"/>
            <p:cNvSpPr>
              <a:spLocks/>
            </p:cNvSpPr>
            <p:nvPr/>
          </p:nvSpPr>
          <p:spPr bwMode="auto">
            <a:xfrm>
              <a:off x="826063" y="3974001"/>
              <a:ext cx="909572" cy="918528"/>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8"/>
            <p:cNvSpPr>
              <a:spLocks/>
            </p:cNvSpPr>
            <p:nvPr/>
          </p:nvSpPr>
          <p:spPr bwMode="auto">
            <a:xfrm>
              <a:off x="1154358" y="4302296"/>
              <a:ext cx="263684" cy="263684"/>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 name="Freeform 9"/>
            <p:cNvSpPr>
              <a:spLocks/>
            </p:cNvSpPr>
            <p:nvPr/>
          </p:nvSpPr>
          <p:spPr bwMode="auto">
            <a:xfrm>
              <a:off x="1161343" y="4309281"/>
              <a:ext cx="249714" cy="249714"/>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10"/>
            <p:cNvSpPr>
              <a:spLocks/>
            </p:cNvSpPr>
            <p:nvPr/>
          </p:nvSpPr>
          <p:spPr bwMode="auto">
            <a:xfrm>
              <a:off x="1030375" y="4824425"/>
              <a:ext cx="26194" cy="26194"/>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1"/>
            <p:cNvSpPr>
              <a:spLocks/>
            </p:cNvSpPr>
            <p:nvPr/>
          </p:nvSpPr>
          <p:spPr bwMode="auto">
            <a:xfrm>
              <a:off x="1044345" y="4813948"/>
              <a:ext cx="19209" cy="17463"/>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12"/>
            <p:cNvSpPr>
              <a:spLocks/>
            </p:cNvSpPr>
            <p:nvPr/>
          </p:nvSpPr>
          <p:spPr bwMode="auto">
            <a:xfrm>
              <a:off x="1051330" y="4555503"/>
              <a:ext cx="186849" cy="265430"/>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 name="Freeform 13"/>
            <p:cNvSpPr>
              <a:spLocks/>
            </p:cNvSpPr>
            <p:nvPr/>
          </p:nvSpPr>
          <p:spPr bwMode="auto">
            <a:xfrm>
              <a:off x="1234686" y="4550264"/>
              <a:ext cx="6985" cy="5239"/>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Freeform 14"/>
            <p:cNvSpPr>
              <a:spLocks/>
            </p:cNvSpPr>
            <p:nvPr/>
          </p:nvSpPr>
          <p:spPr bwMode="auto">
            <a:xfrm>
              <a:off x="1238178" y="4539786"/>
              <a:ext cx="10478" cy="10478"/>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27"/>
            <p:cNvSpPr>
              <a:spLocks/>
            </p:cNvSpPr>
            <p:nvPr/>
          </p:nvSpPr>
          <p:spPr bwMode="auto">
            <a:xfrm>
              <a:off x="993703" y="4040359"/>
              <a:ext cx="220028" cy="27940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Freeform 28"/>
            <p:cNvSpPr>
              <a:spLocks/>
            </p:cNvSpPr>
            <p:nvPr/>
          </p:nvSpPr>
          <p:spPr bwMode="auto">
            <a:xfrm>
              <a:off x="1341207" y="4553756"/>
              <a:ext cx="223520" cy="277654"/>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Freeform 29"/>
            <p:cNvSpPr>
              <a:spLocks/>
            </p:cNvSpPr>
            <p:nvPr/>
          </p:nvSpPr>
          <p:spPr bwMode="auto">
            <a:xfrm>
              <a:off x="1168328" y="4008926"/>
              <a:ext cx="69850" cy="265430"/>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30"/>
            <p:cNvSpPr>
              <a:spLocks/>
            </p:cNvSpPr>
            <p:nvPr/>
          </p:nvSpPr>
          <p:spPr bwMode="auto">
            <a:xfrm>
              <a:off x="1320252" y="4593920"/>
              <a:ext cx="78581" cy="263684"/>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Freeform 31"/>
            <p:cNvSpPr>
              <a:spLocks/>
            </p:cNvSpPr>
            <p:nvPr/>
          </p:nvSpPr>
          <p:spPr bwMode="auto">
            <a:xfrm>
              <a:off x="1388356" y="4085761"/>
              <a:ext cx="197326" cy="225266"/>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5" name="Freeform 32"/>
            <p:cNvSpPr>
              <a:spLocks/>
            </p:cNvSpPr>
            <p:nvPr/>
          </p:nvSpPr>
          <p:spPr bwMode="auto">
            <a:xfrm>
              <a:off x="944808" y="4527563"/>
              <a:ext cx="207804" cy="216535"/>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 name="Freeform 35"/>
            <p:cNvSpPr>
              <a:spLocks/>
            </p:cNvSpPr>
            <p:nvPr/>
          </p:nvSpPr>
          <p:spPr bwMode="auto">
            <a:xfrm>
              <a:off x="1042598" y="4084015"/>
              <a:ext cx="136208" cy="200819"/>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7" name="Freeform 36"/>
            <p:cNvSpPr>
              <a:spLocks/>
            </p:cNvSpPr>
            <p:nvPr/>
          </p:nvSpPr>
          <p:spPr bwMode="auto">
            <a:xfrm>
              <a:off x="1374386" y="4593920"/>
              <a:ext cx="144939" cy="200819"/>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03" y="5033169"/>
            <a:ext cx="1407696" cy="1407696"/>
          </a:xfrm>
          <a:prstGeom prst="rect">
            <a:avLst/>
          </a:prstGeom>
        </p:spPr>
      </p:pic>
      <p:sp>
        <p:nvSpPr>
          <p:cNvPr id="29" name="TextBox 28"/>
          <p:cNvSpPr txBox="1"/>
          <p:nvPr/>
        </p:nvSpPr>
        <p:spPr>
          <a:xfrm>
            <a:off x="2018595" y="3575497"/>
            <a:ext cx="3840340" cy="1200329"/>
          </a:xfrm>
          <a:prstGeom prst="rect">
            <a:avLst/>
          </a:prstGeom>
          <a:noFill/>
        </p:spPr>
        <p:txBody>
          <a:bodyPr wrap="square" rtlCol="0">
            <a:spAutoFit/>
          </a:bodyPr>
          <a:lstStyle/>
          <a:p>
            <a:r>
              <a:rPr lang="en-US" sz="2400" dirty="0" smtClean="0">
                <a:solidFill>
                  <a:schemeClr val="bg1"/>
                </a:solidFill>
                <a:latin typeface="Aaron" panose="02020900000000000000" pitchFamily="18" charset="0"/>
              </a:rPr>
              <a:t>A free CD of this message will be available following the service</a:t>
            </a:r>
            <a:endParaRPr lang="en-US" sz="2400" dirty="0">
              <a:solidFill>
                <a:schemeClr val="bg1"/>
              </a:solidFill>
              <a:latin typeface="Aaron" panose="02020900000000000000" pitchFamily="18" charset="0"/>
            </a:endParaRPr>
          </a:p>
        </p:txBody>
      </p:sp>
      <p:sp>
        <p:nvSpPr>
          <p:cNvPr id="30" name="TextBox 29"/>
          <p:cNvSpPr txBox="1"/>
          <p:nvPr/>
        </p:nvSpPr>
        <p:spPr>
          <a:xfrm>
            <a:off x="2044488" y="5094274"/>
            <a:ext cx="4209558" cy="1200329"/>
          </a:xfrm>
          <a:prstGeom prst="rect">
            <a:avLst/>
          </a:prstGeom>
          <a:noFill/>
        </p:spPr>
        <p:txBody>
          <a:bodyPr wrap="square" rtlCol="0">
            <a:spAutoFit/>
          </a:bodyPr>
          <a:lstStyle/>
          <a:p>
            <a:r>
              <a:rPr lang="en-US" sz="2400" dirty="0" smtClean="0">
                <a:solidFill>
                  <a:schemeClr val="bg1"/>
                </a:solidFill>
                <a:latin typeface="Aaron" panose="02020900000000000000" pitchFamily="18" charset="0"/>
              </a:rPr>
              <a:t>It will also be available for podcast later this week at calvaryokc.com</a:t>
            </a:r>
            <a:endParaRPr lang="en-US" sz="2400" dirty="0">
              <a:solidFill>
                <a:schemeClr val="bg1"/>
              </a:solidFill>
              <a:latin typeface="Aaron" panose="02020900000000000000" pitchFamily="18" charset="0"/>
            </a:endParaRPr>
          </a:p>
        </p:txBody>
      </p:sp>
      <p:pic>
        <p:nvPicPr>
          <p:cNvPr id="34" name="Picture 3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3" name="TextBox 32"/>
          <p:cNvSpPr txBox="1"/>
          <p:nvPr/>
        </p:nvSpPr>
        <p:spPr>
          <a:xfrm>
            <a:off x="1352942" y="760081"/>
            <a:ext cx="7362081" cy="1323439"/>
          </a:xfrm>
          <a:prstGeom prst="rect">
            <a:avLst/>
          </a:prstGeom>
          <a:noFill/>
          <a:effectLst>
            <a:softEdge rad="127000"/>
          </a:effectLst>
        </p:spPr>
        <p:txBody>
          <a:bodyPr wrap="square" lIns="274320" rIns="274320"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8000" dirty="0" smtClean="0">
                <a:solidFill>
                  <a:schemeClr val="bg2">
                    <a:lumMod val="50000"/>
                  </a:schemeClr>
                </a:solidFill>
                <a:effectLst>
                  <a:glow rad="228600">
                    <a:schemeClr val="accent3">
                      <a:lumMod val="50000"/>
                      <a:alpha val="56000"/>
                    </a:schemeClr>
                  </a:glow>
                </a:effectLst>
                <a:latin typeface="Aaron" panose="02020900000000000000" pitchFamily="18" charset="0"/>
              </a:rPr>
              <a:t>Cults and Isms</a:t>
            </a:r>
            <a:endParaRPr lang="en-US" sz="80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35" name="Picture 34"/>
          <p:cNvPicPr>
            <a:picLocks noChangeAspect="1"/>
          </p:cNvPicPr>
          <p:nvPr/>
        </p:nvPicPr>
        <p:blipFill rotWithShape="1">
          <a:blip r:embed="rId5"/>
          <a:srcRect r="10386" b="20753"/>
          <a:stretch/>
        </p:blipFill>
        <p:spPr>
          <a:xfrm>
            <a:off x="2614913" y="1654589"/>
            <a:ext cx="1828868" cy="1617309"/>
          </a:xfrm>
          <a:prstGeom prst="rect">
            <a:avLst/>
          </a:prstGeom>
          <a:effectLst>
            <a:glow rad="228600">
              <a:schemeClr val="accent4">
                <a:satMod val="175000"/>
                <a:alpha val="40000"/>
              </a:schemeClr>
            </a:glow>
          </a:effectLst>
        </p:spPr>
      </p:pic>
      <p:sp>
        <p:nvSpPr>
          <p:cNvPr id="36" name="TextBox 35"/>
          <p:cNvSpPr txBox="1"/>
          <p:nvPr/>
        </p:nvSpPr>
        <p:spPr>
          <a:xfrm>
            <a:off x="3753555" y="1973640"/>
            <a:ext cx="3787428" cy="1569660"/>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pPr algn="ctr"/>
            <a:r>
              <a:rPr lang="en-US" sz="9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9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
        <p:nvSpPr>
          <p:cNvPr id="37" name="TextBox 36"/>
          <p:cNvSpPr txBox="1"/>
          <p:nvPr/>
        </p:nvSpPr>
        <p:spPr>
          <a:xfrm>
            <a:off x="1333500" y="443925"/>
            <a:ext cx="3434466" cy="584775"/>
          </a:xfrm>
          <a:prstGeom prst="rect">
            <a:avLst/>
          </a:prstGeom>
          <a:noFill/>
          <a:effectLst>
            <a:softEdge rad="127000"/>
          </a:effectLst>
        </p:spPr>
        <p:txBody>
          <a:bodyPr wrap="square" lIns="274320" rIns="274320"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3200" dirty="0" smtClean="0">
                <a:solidFill>
                  <a:schemeClr val="bg2">
                    <a:lumMod val="50000"/>
                  </a:schemeClr>
                </a:solidFill>
                <a:effectLst>
                  <a:glow rad="228600">
                    <a:schemeClr val="accent3">
                      <a:lumMod val="50000"/>
                      <a:alpha val="56000"/>
                    </a:schemeClr>
                  </a:glow>
                </a:effectLst>
                <a:latin typeface="Aaron" panose="02020900000000000000" pitchFamily="18" charset="0"/>
              </a:rPr>
              <a:t>the bondage of</a:t>
            </a:r>
            <a:endParaRPr lang="en-US" sz="32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50519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pPr algn="ctr"/>
            <a:r>
              <a:rPr lang="en-US" sz="3600" dirty="0" smtClean="0"/>
              <a:t>Basic Tenets</a:t>
            </a:r>
            <a:endParaRPr lang="en-US" sz="3600" i="1" dirty="0"/>
          </a:p>
        </p:txBody>
      </p:sp>
      <p:sp>
        <p:nvSpPr>
          <p:cNvPr id="4" name="TextBox 3"/>
          <p:cNvSpPr txBox="1"/>
          <p:nvPr/>
        </p:nvSpPr>
        <p:spPr>
          <a:xfrm>
            <a:off x="718457" y="1162587"/>
            <a:ext cx="7994469" cy="646331"/>
          </a:xfrm>
          <a:prstGeom prst="rect">
            <a:avLst/>
          </a:prstGeom>
          <a:noFill/>
        </p:spPr>
        <p:txBody>
          <a:bodyPr wrap="square" rtlCol="0">
            <a:spAutoFit/>
          </a:bodyPr>
          <a:lstStyle/>
          <a:p>
            <a:r>
              <a:rPr lang="en-US" sz="3600" dirty="0" smtClean="0"/>
              <a:t>Monotheistic </a:t>
            </a:r>
          </a:p>
        </p:txBody>
      </p:sp>
      <p:sp>
        <p:nvSpPr>
          <p:cNvPr id="10" name="TextBox 9"/>
          <p:cNvSpPr txBox="1"/>
          <p:nvPr/>
        </p:nvSpPr>
        <p:spPr>
          <a:xfrm>
            <a:off x="722808" y="1780891"/>
            <a:ext cx="7994469" cy="2308324"/>
          </a:xfrm>
          <a:prstGeom prst="rect">
            <a:avLst/>
          </a:prstGeom>
          <a:noFill/>
        </p:spPr>
        <p:txBody>
          <a:bodyPr wrap="square" rtlCol="0">
            <a:spAutoFit/>
          </a:bodyPr>
          <a:lstStyle/>
          <a:p>
            <a:r>
              <a:rPr lang="en-US" sz="3600" dirty="0" err="1">
                <a:solidFill>
                  <a:srgbClr val="FFFF00"/>
                </a:solidFill>
              </a:rPr>
              <a:t>Sura</a:t>
            </a:r>
            <a:r>
              <a:rPr lang="en-US" sz="3600" dirty="0">
                <a:solidFill>
                  <a:srgbClr val="FFFF00"/>
                </a:solidFill>
              </a:rPr>
              <a:t> 112:1-4 ~ </a:t>
            </a:r>
            <a:r>
              <a:rPr lang="en-US" sz="3600" baseline="30000" dirty="0">
                <a:solidFill>
                  <a:srgbClr val="FFFF00"/>
                </a:solidFill>
              </a:rPr>
              <a:t>1</a:t>
            </a:r>
            <a:r>
              <a:rPr lang="en-US" sz="3600" dirty="0">
                <a:solidFill>
                  <a:srgbClr val="FFFF00"/>
                </a:solidFill>
              </a:rPr>
              <a:t> </a:t>
            </a:r>
            <a:r>
              <a:rPr lang="en-US" sz="3600" dirty="0"/>
              <a:t>Say: He, Allah, is One.</a:t>
            </a:r>
          </a:p>
          <a:p>
            <a:r>
              <a:rPr lang="en-US" sz="3600" baseline="30000" dirty="0">
                <a:solidFill>
                  <a:srgbClr val="FFFF00"/>
                </a:solidFill>
              </a:rPr>
              <a:t>2</a:t>
            </a:r>
            <a:r>
              <a:rPr lang="en-US" sz="3600" dirty="0"/>
              <a:t> Allah is He on Whom all depend.</a:t>
            </a:r>
          </a:p>
          <a:p>
            <a:r>
              <a:rPr lang="en-US" sz="3600" baseline="30000" dirty="0">
                <a:solidFill>
                  <a:srgbClr val="FFFF00"/>
                </a:solidFill>
              </a:rPr>
              <a:t>3</a:t>
            </a:r>
            <a:r>
              <a:rPr lang="en-US" sz="3600" dirty="0"/>
              <a:t> He begets not, nor is He begotten.</a:t>
            </a:r>
          </a:p>
          <a:p>
            <a:r>
              <a:rPr lang="en-US" sz="3600" baseline="30000" dirty="0">
                <a:solidFill>
                  <a:srgbClr val="FFFF00"/>
                </a:solidFill>
              </a:rPr>
              <a:t>4</a:t>
            </a:r>
            <a:r>
              <a:rPr lang="en-US" sz="3600" dirty="0">
                <a:solidFill>
                  <a:srgbClr val="FFFF00"/>
                </a:solidFill>
              </a:rPr>
              <a:t> </a:t>
            </a:r>
            <a:r>
              <a:rPr lang="en-US" sz="3600" dirty="0"/>
              <a:t>And none is like Him</a:t>
            </a:r>
            <a:r>
              <a:rPr lang="en-US" sz="3600" dirty="0" smtClean="0"/>
              <a:t>.</a:t>
            </a:r>
          </a:p>
        </p:txBody>
      </p:sp>
      <p:sp>
        <p:nvSpPr>
          <p:cNvPr id="9" name="TextBox 8"/>
          <p:cNvSpPr txBox="1"/>
          <p:nvPr/>
        </p:nvSpPr>
        <p:spPr>
          <a:xfrm>
            <a:off x="723375" y="1775178"/>
            <a:ext cx="7994469" cy="646331"/>
          </a:xfrm>
          <a:prstGeom prst="rect">
            <a:avLst/>
          </a:prstGeom>
          <a:noFill/>
        </p:spPr>
        <p:txBody>
          <a:bodyPr wrap="square" rtlCol="0">
            <a:spAutoFit/>
          </a:bodyPr>
          <a:lstStyle/>
          <a:p>
            <a:r>
              <a:rPr lang="en-US" sz="3600" dirty="0"/>
              <a:t>The Bible became corrupted</a:t>
            </a:r>
            <a:endParaRPr lang="en-US" sz="3600" dirty="0" smtClean="0"/>
          </a:p>
        </p:txBody>
      </p:sp>
      <p:sp>
        <p:nvSpPr>
          <p:cNvPr id="11" name="TextBox 10"/>
          <p:cNvSpPr txBox="1"/>
          <p:nvPr/>
        </p:nvSpPr>
        <p:spPr>
          <a:xfrm>
            <a:off x="728133" y="2370625"/>
            <a:ext cx="7994469" cy="646331"/>
          </a:xfrm>
          <a:prstGeom prst="rect">
            <a:avLst/>
          </a:prstGeom>
          <a:noFill/>
        </p:spPr>
        <p:txBody>
          <a:bodyPr wrap="square" rtlCol="0">
            <a:spAutoFit/>
          </a:bodyPr>
          <a:lstStyle/>
          <a:p>
            <a:r>
              <a:rPr lang="en-US" sz="3600" dirty="0"/>
              <a:t>B</a:t>
            </a:r>
            <a:r>
              <a:rPr lang="en-US" sz="3600" dirty="0" smtClean="0"/>
              <a:t>alance </a:t>
            </a:r>
            <a:r>
              <a:rPr lang="en-US" sz="3600" dirty="0"/>
              <a:t>scales theology</a:t>
            </a:r>
            <a:endParaRPr lang="en-US" sz="3600" dirty="0" smtClean="0"/>
          </a:p>
        </p:txBody>
      </p:sp>
      <p:sp>
        <p:nvSpPr>
          <p:cNvPr id="12" name="TextBox 11"/>
          <p:cNvSpPr txBox="1"/>
          <p:nvPr/>
        </p:nvSpPr>
        <p:spPr>
          <a:xfrm>
            <a:off x="728133" y="2870158"/>
            <a:ext cx="7994469" cy="646331"/>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Jihad</a:t>
            </a:r>
            <a:r>
              <a:rPr lang="en-US" sz="3600" dirty="0"/>
              <a:t> ~ </a:t>
            </a:r>
            <a:r>
              <a:rPr lang="en-US" sz="3600" i="1" dirty="0"/>
              <a:t>struggle</a:t>
            </a:r>
            <a:r>
              <a:rPr lang="en-US" sz="3600" dirty="0"/>
              <a:t> or </a:t>
            </a:r>
            <a:r>
              <a:rPr lang="en-US" sz="3600" i="1" dirty="0"/>
              <a:t>resistance</a:t>
            </a:r>
            <a:endParaRPr lang="en-US" sz="3600" dirty="0" smtClean="0"/>
          </a:p>
        </p:txBody>
      </p:sp>
      <p:sp>
        <p:nvSpPr>
          <p:cNvPr id="5" name="TextBox 4"/>
          <p:cNvSpPr txBox="1"/>
          <p:nvPr/>
        </p:nvSpPr>
        <p:spPr>
          <a:xfrm>
            <a:off x="718457" y="3471333"/>
            <a:ext cx="8004145"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Purely spiritual</a:t>
            </a:r>
          </a:p>
        </p:txBody>
      </p:sp>
      <p:sp>
        <p:nvSpPr>
          <p:cNvPr id="13" name="TextBox 12"/>
          <p:cNvSpPr txBox="1"/>
          <p:nvPr/>
        </p:nvSpPr>
        <p:spPr>
          <a:xfrm>
            <a:off x="716844" y="4058314"/>
            <a:ext cx="8004145"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Purely defensive</a:t>
            </a:r>
          </a:p>
        </p:txBody>
      </p:sp>
      <p:sp>
        <p:nvSpPr>
          <p:cNvPr id="14" name="TextBox 13"/>
          <p:cNvSpPr txBox="1"/>
          <p:nvPr/>
        </p:nvSpPr>
        <p:spPr>
          <a:xfrm>
            <a:off x="715231" y="4645295"/>
            <a:ext cx="8004145" cy="646331"/>
          </a:xfrm>
          <a:prstGeom prst="rect">
            <a:avLst/>
          </a:prstGeom>
          <a:noFill/>
        </p:spPr>
        <p:txBody>
          <a:bodyPr wrap="square" rtlCol="0">
            <a:spAutoFit/>
          </a:bodyPr>
          <a:lstStyle/>
          <a:p>
            <a:pPr marL="463550" indent="-463550">
              <a:buFont typeface="Arial" panose="020B0604020202020204" pitchFamily="34" charset="0"/>
              <a:buChar char="•"/>
            </a:pPr>
            <a:r>
              <a:rPr lang="en-US" sz="3600" dirty="0" smtClean="0"/>
              <a:t>Physical war against non-believers</a:t>
            </a:r>
          </a:p>
        </p:txBody>
      </p:sp>
      <p:sp>
        <p:nvSpPr>
          <p:cNvPr id="16" name="TextBox 1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3751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10"/>
                                        </p:tgtEl>
                                        <p:attrNameLst>
                                          <p:attrName>ppt_w</p:attrName>
                                        </p:attrNameLst>
                                      </p:cBhvr>
                                      <p:tavLst>
                                        <p:tav tm="0">
                                          <p:val>
                                            <p:strVal val="ppt_w"/>
                                          </p:val>
                                        </p:tav>
                                        <p:tav tm="100000">
                                          <p:val>
                                            <p:fltVal val="0"/>
                                          </p:val>
                                        </p:tav>
                                      </p:tavLst>
                                    </p:anim>
                                    <p:anim calcmode="lin" valueType="num">
                                      <p:cBhvr>
                                        <p:cTn id="27" dur="500"/>
                                        <p:tgtEl>
                                          <p:spTgt spid="10"/>
                                        </p:tgtEl>
                                        <p:attrNameLst>
                                          <p:attrName>ppt_h</p:attrName>
                                        </p:attrNameLst>
                                      </p:cBhvr>
                                      <p:tavLst>
                                        <p:tav tm="0">
                                          <p:val>
                                            <p:strVal val="ppt_h"/>
                                          </p:val>
                                        </p:tav>
                                        <p:tav tm="100000">
                                          <p:val>
                                            <p:fltVal val="0"/>
                                          </p:val>
                                        </p:tav>
                                      </p:tavLst>
                                    </p:anim>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1000"/>
                            </p:stCondLst>
                            <p:childTnLst>
                              <p:par>
                                <p:cTn id="37" presetID="9" presetClass="emph" presetSubtype="0" grpId="1" nodeType="afterEffect">
                                  <p:stCondLst>
                                    <p:cond delay="0"/>
                                  </p:stCondLst>
                                  <p:childTnLst>
                                    <p:set>
                                      <p:cBhvr rctx="PPT">
                                        <p:cTn id="38" dur="indefinite"/>
                                        <p:tgtEl>
                                          <p:spTgt spid="4"/>
                                        </p:tgtEl>
                                        <p:attrNameLst>
                                          <p:attrName>style.opacity</p:attrName>
                                        </p:attrNameLst>
                                      </p:cBhvr>
                                      <p:to>
                                        <p:strVal val="0.5"/>
                                      </p:to>
                                    </p:set>
                                    <p:animEffect filter="image" prLst="opacity: 0.5">
                                      <p:cBhvr rctx="IE">
                                        <p:cTn id="39" dur="indefinite"/>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500"/>
                            </p:stCondLst>
                            <p:childTnLst>
                              <p:par>
                                <p:cTn id="48" presetID="9" presetClass="emph" presetSubtype="0" grpId="1" nodeType="afterEffect">
                                  <p:stCondLst>
                                    <p:cond delay="0"/>
                                  </p:stCondLst>
                                  <p:childTnLst>
                                    <p:set>
                                      <p:cBhvr rctx="PPT">
                                        <p:cTn id="49" dur="indefinite"/>
                                        <p:tgtEl>
                                          <p:spTgt spid="9"/>
                                        </p:tgtEl>
                                        <p:attrNameLst>
                                          <p:attrName>style.opacity</p:attrName>
                                        </p:attrNameLst>
                                      </p:cBhvr>
                                      <p:to>
                                        <p:strVal val="0.5"/>
                                      </p:to>
                                    </p:set>
                                    <p:animEffect filter="image" prLst="opacity: 0.5">
                                      <p:cBhvr rctx="IE">
                                        <p:cTn id="50" dur="indefinite"/>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500"/>
                            </p:stCondLst>
                            <p:childTnLst>
                              <p:par>
                                <p:cTn id="59" presetID="9" presetClass="emph" presetSubtype="0" grpId="1" nodeType="afterEffect">
                                  <p:stCondLst>
                                    <p:cond delay="0"/>
                                  </p:stCondLst>
                                  <p:childTnLst>
                                    <p:set>
                                      <p:cBhvr rctx="PPT">
                                        <p:cTn id="60" dur="indefinite"/>
                                        <p:tgtEl>
                                          <p:spTgt spid="11"/>
                                        </p:tgtEl>
                                        <p:attrNameLst>
                                          <p:attrName>style.opacity</p:attrName>
                                        </p:attrNameLst>
                                      </p:cBhvr>
                                      <p:to>
                                        <p:strVal val="0.5"/>
                                      </p:to>
                                    </p:set>
                                    <p:animEffect filter="image" prLst="opacity: 0.5">
                                      <p:cBhvr rctx="IE">
                                        <p:cTn id="61" dur="indefinite"/>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500"/>
                            </p:stCondLst>
                            <p:childTnLst>
                              <p:par>
                                <p:cTn id="77" presetID="9" presetClass="emph" presetSubtype="0" grpId="1" nodeType="afterEffect">
                                  <p:stCondLst>
                                    <p:cond delay="0"/>
                                  </p:stCondLst>
                                  <p:childTnLst>
                                    <p:set>
                                      <p:cBhvr rctx="PPT">
                                        <p:cTn id="78" dur="indefinite"/>
                                        <p:tgtEl>
                                          <p:spTgt spid="5"/>
                                        </p:tgtEl>
                                        <p:attrNameLst>
                                          <p:attrName>style.opacity</p:attrName>
                                        </p:attrNameLst>
                                      </p:cBhvr>
                                      <p:to>
                                        <p:strVal val="0.5"/>
                                      </p:to>
                                    </p:set>
                                    <p:animEffect filter="image" prLst="opacity: 0.5">
                                      <p:cBhvr rctx="IE">
                                        <p:cTn id="79" dur="indefinite"/>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fltVal val="0"/>
                                          </p:val>
                                        </p:tav>
                                        <p:tav tm="100000">
                                          <p:val>
                                            <p:strVal val="#ppt_h"/>
                                          </p:val>
                                        </p:tav>
                                      </p:tavLst>
                                    </p:anim>
                                    <p:animEffect transition="in" filter="fade">
                                      <p:cBhvr>
                                        <p:cTn id="86" dur="500"/>
                                        <p:tgtEl>
                                          <p:spTgt spid="14"/>
                                        </p:tgtEl>
                                      </p:cBhvr>
                                    </p:animEffect>
                                  </p:childTnLst>
                                </p:cTn>
                              </p:par>
                            </p:childTnLst>
                          </p:cTn>
                        </p:par>
                        <p:par>
                          <p:cTn id="87" fill="hold">
                            <p:stCondLst>
                              <p:cond delay="500"/>
                            </p:stCondLst>
                            <p:childTnLst>
                              <p:par>
                                <p:cTn id="88" presetID="9" presetClass="emph" presetSubtype="0" grpId="1" nodeType="afterEffect">
                                  <p:stCondLst>
                                    <p:cond delay="0"/>
                                  </p:stCondLst>
                                  <p:childTnLst>
                                    <p:set>
                                      <p:cBhvr rctx="PPT">
                                        <p:cTn id="89" dur="indefinite"/>
                                        <p:tgtEl>
                                          <p:spTgt spid="13"/>
                                        </p:tgtEl>
                                        <p:attrNameLst>
                                          <p:attrName>style.opacity</p:attrName>
                                        </p:attrNameLst>
                                      </p:cBhvr>
                                      <p:to>
                                        <p:strVal val="0.5"/>
                                      </p:to>
                                    </p:set>
                                    <p:animEffect filter="image" prLst="opacity: 0.5">
                                      <p:cBhvr rctx="IE">
                                        <p:cTn id="90"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10" grpId="0"/>
      <p:bldP spid="10" grpId="1"/>
      <p:bldP spid="9" grpId="0"/>
      <p:bldP spid="9" grpId="1"/>
      <p:bldP spid="11" grpId="0"/>
      <p:bldP spid="11" grpId="1"/>
      <p:bldP spid="12" grpId="0"/>
      <p:bldP spid="5" grpId="0"/>
      <p:bldP spid="5" grpId="1"/>
      <p:bldP spid="13" grpId="0"/>
      <p:bldP spid="13" grpId="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pPr algn="ctr"/>
            <a:r>
              <a:rPr lang="en-US" sz="3600" dirty="0" smtClean="0"/>
              <a:t>Jihad as physical war against non-believers</a:t>
            </a:r>
            <a:endParaRPr lang="en-US" sz="3600" i="1" dirty="0"/>
          </a:p>
        </p:txBody>
      </p:sp>
      <p:sp>
        <p:nvSpPr>
          <p:cNvPr id="4" name="TextBox 3"/>
          <p:cNvSpPr txBox="1"/>
          <p:nvPr/>
        </p:nvSpPr>
        <p:spPr>
          <a:xfrm>
            <a:off x="718457" y="1704494"/>
            <a:ext cx="7994469" cy="646331"/>
          </a:xfrm>
          <a:prstGeom prst="rect">
            <a:avLst/>
          </a:prstGeom>
          <a:noFill/>
        </p:spPr>
        <p:txBody>
          <a:bodyPr wrap="square" rtlCol="0">
            <a:spAutoFit/>
          </a:bodyPr>
          <a:lstStyle/>
          <a:p>
            <a:r>
              <a:rPr lang="en-US" sz="3600" dirty="0" smtClean="0"/>
              <a:t>Taught in the Qur’an</a:t>
            </a:r>
          </a:p>
        </p:txBody>
      </p:sp>
      <p:sp>
        <p:nvSpPr>
          <p:cNvPr id="10" name="TextBox 9"/>
          <p:cNvSpPr txBox="1"/>
          <p:nvPr/>
        </p:nvSpPr>
        <p:spPr>
          <a:xfrm>
            <a:off x="722808" y="2311509"/>
            <a:ext cx="7994469" cy="2308324"/>
          </a:xfrm>
          <a:prstGeom prst="rect">
            <a:avLst/>
          </a:prstGeom>
          <a:noFill/>
        </p:spPr>
        <p:txBody>
          <a:bodyPr wrap="square" rtlCol="0">
            <a:spAutoFit/>
          </a:bodyPr>
          <a:lstStyle/>
          <a:p>
            <a:r>
              <a:rPr lang="en-US" sz="3600" dirty="0" err="1">
                <a:solidFill>
                  <a:srgbClr val="FFFF00"/>
                </a:solidFill>
              </a:rPr>
              <a:t>Sura</a:t>
            </a:r>
            <a:r>
              <a:rPr lang="en-US" sz="3600" dirty="0">
                <a:solidFill>
                  <a:srgbClr val="FFFF00"/>
                </a:solidFill>
              </a:rPr>
              <a:t> 8:12 ~ </a:t>
            </a:r>
            <a:r>
              <a:rPr lang="en-US" sz="3600" dirty="0"/>
              <a:t>I will cast terror into the hearts of those who disbelieve. Therefore strike off their heads and strike off every fingertip of them.</a:t>
            </a:r>
            <a:endParaRPr lang="en-US" sz="3600" dirty="0" smtClean="0"/>
          </a:p>
        </p:txBody>
      </p:sp>
      <p:sp>
        <p:nvSpPr>
          <p:cNvPr id="9" name="TextBox 8"/>
          <p:cNvSpPr txBox="1"/>
          <p:nvPr/>
        </p:nvSpPr>
        <p:spPr>
          <a:xfrm>
            <a:off x="723375" y="2305755"/>
            <a:ext cx="7994469" cy="646331"/>
          </a:xfrm>
          <a:prstGeom prst="rect">
            <a:avLst/>
          </a:prstGeom>
          <a:noFill/>
        </p:spPr>
        <p:txBody>
          <a:bodyPr wrap="square" rtlCol="0">
            <a:spAutoFit/>
          </a:bodyPr>
          <a:lstStyle/>
          <a:p>
            <a:r>
              <a:rPr lang="en-US" sz="3600" dirty="0" smtClean="0"/>
              <a:t>Practiced by Muhammad</a:t>
            </a:r>
          </a:p>
        </p:txBody>
      </p:sp>
      <p:sp>
        <p:nvSpPr>
          <p:cNvPr id="11" name="TextBox 10"/>
          <p:cNvSpPr txBox="1"/>
          <p:nvPr/>
        </p:nvSpPr>
        <p:spPr>
          <a:xfrm>
            <a:off x="728133" y="2887134"/>
            <a:ext cx="7994469" cy="646331"/>
          </a:xfrm>
          <a:prstGeom prst="rect">
            <a:avLst/>
          </a:prstGeom>
          <a:noFill/>
        </p:spPr>
        <p:txBody>
          <a:bodyPr wrap="square" rtlCol="0">
            <a:spAutoFit/>
          </a:bodyPr>
          <a:lstStyle/>
          <a:p>
            <a:r>
              <a:rPr lang="en-US" sz="3600" dirty="0" smtClean="0"/>
              <a:t>Exemplified in history</a:t>
            </a:r>
          </a:p>
        </p:txBody>
      </p:sp>
      <p:sp>
        <p:nvSpPr>
          <p:cNvPr id="13" name="TextBox 12"/>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5085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10"/>
                                        </p:tgtEl>
                                        <p:attrNameLst>
                                          <p:attrName>ppt_w</p:attrName>
                                        </p:attrNameLst>
                                      </p:cBhvr>
                                      <p:tavLst>
                                        <p:tav tm="0">
                                          <p:val>
                                            <p:strVal val="ppt_w"/>
                                          </p:val>
                                        </p:tav>
                                        <p:tav tm="100000">
                                          <p:val>
                                            <p:fltVal val="0"/>
                                          </p:val>
                                        </p:tav>
                                      </p:tavLst>
                                    </p:anim>
                                    <p:anim calcmode="lin" valueType="num">
                                      <p:cBhvr>
                                        <p:cTn id="27" dur="500"/>
                                        <p:tgtEl>
                                          <p:spTgt spid="10"/>
                                        </p:tgtEl>
                                        <p:attrNameLst>
                                          <p:attrName>ppt_h</p:attrName>
                                        </p:attrNameLst>
                                      </p:cBhvr>
                                      <p:tavLst>
                                        <p:tav tm="0">
                                          <p:val>
                                            <p:strVal val="ppt_h"/>
                                          </p:val>
                                        </p:tav>
                                        <p:tav tm="100000">
                                          <p:val>
                                            <p:fltVal val="0"/>
                                          </p:val>
                                        </p:tav>
                                      </p:tavLst>
                                    </p:anim>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1000"/>
                            </p:stCondLst>
                            <p:childTnLst>
                              <p:par>
                                <p:cTn id="37" presetID="9" presetClass="emph" presetSubtype="0" grpId="1" nodeType="afterEffect">
                                  <p:stCondLst>
                                    <p:cond delay="0"/>
                                  </p:stCondLst>
                                  <p:childTnLst>
                                    <p:set>
                                      <p:cBhvr rctx="PPT">
                                        <p:cTn id="38" dur="indefinite"/>
                                        <p:tgtEl>
                                          <p:spTgt spid="4"/>
                                        </p:tgtEl>
                                        <p:attrNameLst>
                                          <p:attrName>style.opacity</p:attrName>
                                        </p:attrNameLst>
                                      </p:cBhvr>
                                      <p:to>
                                        <p:strVal val="0.5"/>
                                      </p:to>
                                    </p:set>
                                    <p:animEffect filter="image" prLst="opacity: 0.5">
                                      <p:cBhvr rctx="IE">
                                        <p:cTn id="39" dur="indefinite"/>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500"/>
                            </p:stCondLst>
                            <p:childTnLst>
                              <p:par>
                                <p:cTn id="48" presetID="9" presetClass="emph" presetSubtype="0" grpId="1" nodeType="afterEffect">
                                  <p:stCondLst>
                                    <p:cond delay="0"/>
                                  </p:stCondLst>
                                  <p:childTnLst>
                                    <p:set>
                                      <p:cBhvr rctx="PPT">
                                        <p:cTn id="49" dur="indefinite"/>
                                        <p:tgtEl>
                                          <p:spTgt spid="9"/>
                                        </p:tgtEl>
                                        <p:attrNameLst>
                                          <p:attrName>style.opacity</p:attrName>
                                        </p:attrNameLst>
                                      </p:cBhvr>
                                      <p:to>
                                        <p:strVal val="0.5"/>
                                      </p:to>
                                    </p:set>
                                    <p:animEffect filter="image" prLst="opacity: 0.5">
                                      <p:cBhvr rctx="IE">
                                        <p:cTn id="50"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10" grpId="0"/>
      <p:bldP spid="10" grpId="1"/>
      <p:bldP spid="9" grpId="0"/>
      <p:bldP spid="9"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584775"/>
          </a:xfrm>
          <a:prstGeom prst="rect">
            <a:avLst/>
          </a:prstGeom>
          <a:noFill/>
        </p:spPr>
        <p:txBody>
          <a:bodyPr wrap="square" rtlCol="0">
            <a:spAutoFit/>
          </a:bodyPr>
          <a:lstStyle/>
          <a:p>
            <a:pPr algn="ctr"/>
            <a:r>
              <a:rPr lang="en-US" sz="3200" dirty="0" smtClean="0"/>
              <a:t>List of Muslim terrorist attacks since 1993</a:t>
            </a:r>
            <a:endParaRPr lang="en-US" sz="3200" i="1" dirty="0"/>
          </a:p>
        </p:txBody>
      </p:sp>
      <p:sp>
        <p:nvSpPr>
          <p:cNvPr id="4" name="TextBox 3"/>
          <p:cNvSpPr txBox="1"/>
          <p:nvPr/>
        </p:nvSpPr>
        <p:spPr>
          <a:xfrm>
            <a:off x="457201" y="1066800"/>
            <a:ext cx="8255726"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1</a:t>
            </a:r>
            <a:r>
              <a:rPr lang="en-US" sz="3200" baseline="30000" dirty="0"/>
              <a:t>st</a:t>
            </a:r>
            <a:r>
              <a:rPr lang="en-US" sz="3200" dirty="0"/>
              <a:t> World Trade Center bombing (Feb. 26, 1993) 6 killed)</a:t>
            </a:r>
          </a:p>
        </p:txBody>
      </p:sp>
      <p:sp>
        <p:nvSpPr>
          <p:cNvPr id="9" name="TextBox 8"/>
          <p:cNvSpPr txBox="1"/>
          <p:nvPr/>
        </p:nvSpPr>
        <p:spPr>
          <a:xfrm>
            <a:off x="457201" y="2167467"/>
            <a:ext cx="8260644"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Air France flight 8969 hijacking (Dec. 24, 1994) (3 killed)</a:t>
            </a:r>
            <a:endParaRPr lang="en-US" sz="3200" dirty="0" smtClean="0"/>
          </a:p>
        </p:txBody>
      </p:sp>
      <p:sp>
        <p:nvSpPr>
          <p:cNvPr id="11" name="TextBox 10"/>
          <p:cNvSpPr txBox="1"/>
          <p:nvPr/>
        </p:nvSpPr>
        <p:spPr>
          <a:xfrm>
            <a:off x="457201" y="3287893"/>
            <a:ext cx="8265402"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err="1"/>
              <a:t>Kobar</a:t>
            </a:r>
            <a:r>
              <a:rPr lang="en-US" sz="3200" dirty="0"/>
              <a:t> Towers bombing (June 25, 1996) (20 killed)</a:t>
            </a:r>
          </a:p>
        </p:txBody>
      </p:sp>
      <p:sp>
        <p:nvSpPr>
          <p:cNvPr id="12" name="TextBox 11"/>
          <p:cNvSpPr txBox="1"/>
          <p:nvPr/>
        </p:nvSpPr>
        <p:spPr>
          <a:xfrm>
            <a:off x="457200" y="4407427"/>
            <a:ext cx="8265402"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smtClean="0"/>
              <a:t>Luxor</a:t>
            </a:r>
            <a:r>
              <a:rPr lang="en-US" sz="3200" dirty="0"/>
              <a:t>, Egypt Massacre (Nov. 17, 1997) (62 killed)</a:t>
            </a:r>
          </a:p>
        </p:txBody>
      </p:sp>
      <p:sp>
        <p:nvSpPr>
          <p:cNvPr id="13" name="TextBox 12"/>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976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9" presetClass="emph" presetSubtype="0" grpId="1" nodeType="afterEffect">
                                  <p:stCondLst>
                                    <p:cond delay="0"/>
                                  </p:stCondLst>
                                  <p:childTnLst>
                                    <p:set>
                                      <p:cBhvr rctx="PPT">
                                        <p:cTn id="25" dur="indefinite"/>
                                        <p:tgtEl>
                                          <p:spTgt spid="4"/>
                                        </p:tgtEl>
                                        <p:attrNameLst>
                                          <p:attrName>style.opacity</p:attrName>
                                        </p:attrNameLst>
                                      </p:cBhvr>
                                      <p:to>
                                        <p:strVal val="0.5"/>
                                      </p:to>
                                    </p:set>
                                    <p:animEffect filter="image" prLst="opacity: 0.5">
                                      <p:cBhvr rctx="IE">
                                        <p:cTn id="26" dur="indefinite"/>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500"/>
                            </p:stCondLst>
                            <p:childTnLst>
                              <p:par>
                                <p:cTn id="35" presetID="9" presetClass="emph" presetSubtype="0" grpId="1" nodeType="afterEffect">
                                  <p:stCondLst>
                                    <p:cond delay="0"/>
                                  </p:stCondLst>
                                  <p:childTnLst>
                                    <p:set>
                                      <p:cBhvr rctx="PPT">
                                        <p:cTn id="36" dur="indefinite"/>
                                        <p:tgtEl>
                                          <p:spTgt spid="9"/>
                                        </p:tgtEl>
                                        <p:attrNameLst>
                                          <p:attrName>style.opacity</p:attrName>
                                        </p:attrNameLst>
                                      </p:cBhvr>
                                      <p:to>
                                        <p:strVal val="0.5"/>
                                      </p:to>
                                    </p:set>
                                    <p:animEffect filter="image" prLst="opacity: 0.5">
                                      <p:cBhvr rctx="IE">
                                        <p:cTn id="37" dur="indefinite"/>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500"/>
                            </p:stCondLst>
                            <p:childTnLst>
                              <p:par>
                                <p:cTn id="46" presetID="9" presetClass="emph" presetSubtype="0" grpId="1" nodeType="afterEffect">
                                  <p:stCondLst>
                                    <p:cond delay="0"/>
                                  </p:stCondLst>
                                  <p:childTnLst>
                                    <p:set>
                                      <p:cBhvr rctx="PPT">
                                        <p:cTn id="47" dur="indefinite"/>
                                        <p:tgtEl>
                                          <p:spTgt spid="11"/>
                                        </p:tgtEl>
                                        <p:attrNameLst>
                                          <p:attrName>style.opacity</p:attrName>
                                        </p:attrNameLst>
                                      </p:cBhvr>
                                      <p:to>
                                        <p:strVal val="0.5"/>
                                      </p:to>
                                    </p:set>
                                    <p:animEffect filter="image" prLst="opacity: 0.5">
                                      <p:cBhvr rctx="IE">
                                        <p:cTn id="48"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9" grpId="0"/>
      <p:bldP spid="9" grpId="1"/>
      <p:bldP spid="11" grpId="0"/>
      <p:bldP spid="11" grpId="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584775"/>
          </a:xfrm>
          <a:prstGeom prst="rect">
            <a:avLst/>
          </a:prstGeom>
          <a:noFill/>
        </p:spPr>
        <p:txBody>
          <a:bodyPr wrap="square" rtlCol="0">
            <a:spAutoFit/>
          </a:bodyPr>
          <a:lstStyle/>
          <a:p>
            <a:pPr algn="ctr"/>
            <a:r>
              <a:rPr lang="en-US" sz="3200" dirty="0" smtClean="0"/>
              <a:t>List of Muslim terrorist attacks since 1993</a:t>
            </a:r>
            <a:endParaRPr lang="en-US" sz="3200" i="1" dirty="0"/>
          </a:p>
        </p:txBody>
      </p:sp>
      <p:sp>
        <p:nvSpPr>
          <p:cNvPr id="4" name="TextBox 3"/>
          <p:cNvSpPr txBox="1"/>
          <p:nvPr/>
        </p:nvSpPr>
        <p:spPr>
          <a:xfrm>
            <a:off x="457201" y="1066800"/>
            <a:ext cx="7924799"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USS Cole attack (Oct. 12, 2000) (17 killed)</a:t>
            </a:r>
          </a:p>
        </p:txBody>
      </p:sp>
      <p:sp>
        <p:nvSpPr>
          <p:cNvPr id="9" name="TextBox 8"/>
          <p:cNvSpPr txBox="1"/>
          <p:nvPr/>
        </p:nvSpPr>
        <p:spPr>
          <a:xfrm>
            <a:off x="457201" y="2167467"/>
            <a:ext cx="8260644"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2</a:t>
            </a:r>
            <a:r>
              <a:rPr lang="en-US" sz="3200" baseline="30000" dirty="0"/>
              <a:t>nd</a:t>
            </a:r>
            <a:r>
              <a:rPr lang="en-US" sz="3200" dirty="0"/>
              <a:t> World Trade Center bombing (Sept. 11, 2001) (almost 3,000 killed)</a:t>
            </a:r>
            <a:endParaRPr lang="en-US" sz="3200" dirty="0" smtClean="0"/>
          </a:p>
        </p:txBody>
      </p:sp>
      <p:sp>
        <p:nvSpPr>
          <p:cNvPr id="11" name="TextBox 10"/>
          <p:cNvSpPr txBox="1"/>
          <p:nvPr/>
        </p:nvSpPr>
        <p:spPr>
          <a:xfrm>
            <a:off x="457201" y="3287893"/>
            <a:ext cx="8265402"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Jakarta Marriot hotel bombing (Aug. 5, 2003) (12 killed)</a:t>
            </a:r>
          </a:p>
        </p:txBody>
      </p:sp>
      <p:sp>
        <p:nvSpPr>
          <p:cNvPr id="12" name="TextBox 11"/>
          <p:cNvSpPr txBox="1"/>
          <p:nvPr/>
        </p:nvSpPr>
        <p:spPr>
          <a:xfrm>
            <a:off x="457200" y="4407427"/>
            <a:ext cx="8265402"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Madrid train bombings (Mar. 11, 2004) (151 killed)</a:t>
            </a:r>
          </a:p>
        </p:txBody>
      </p:sp>
      <p:sp>
        <p:nvSpPr>
          <p:cNvPr id="13" name="TextBox 12"/>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61771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4"/>
                                        </p:tgtEl>
                                        <p:attrNameLst>
                                          <p:attrName>style.opacity</p:attrName>
                                        </p:attrNameLst>
                                      </p:cBhvr>
                                      <p:to>
                                        <p:strVal val="0.5"/>
                                      </p:to>
                                    </p:set>
                                    <p:animEffect filter="image" prLst="opacity: 0.5">
                                      <p:cBhvr rctx="IE">
                                        <p:cTn id="20" dur="indefinite"/>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9"/>
                                        </p:tgtEl>
                                        <p:attrNameLst>
                                          <p:attrName>style.opacity</p:attrName>
                                        </p:attrNameLst>
                                      </p:cBhvr>
                                      <p:to>
                                        <p:strVal val="0.5"/>
                                      </p:to>
                                    </p:set>
                                    <p:animEffect filter="image" prLst="opacity: 0.5">
                                      <p:cBhvr rctx="IE">
                                        <p:cTn id="31" dur="indefinite"/>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500"/>
                            </p:stCondLst>
                            <p:childTnLst>
                              <p:par>
                                <p:cTn id="40" presetID="9" presetClass="emph" presetSubtype="0" grpId="1" nodeType="afterEffect">
                                  <p:stCondLst>
                                    <p:cond delay="0"/>
                                  </p:stCondLst>
                                  <p:childTnLst>
                                    <p:set>
                                      <p:cBhvr rctx="PPT">
                                        <p:cTn id="41" dur="indefinite"/>
                                        <p:tgtEl>
                                          <p:spTgt spid="11"/>
                                        </p:tgtEl>
                                        <p:attrNameLst>
                                          <p:attrName>style.opacity</p:attrName>
                                        </p:attrNameLst>
                                      </p:cBhvr>
                                      <p:to>
                                        <p:strVal val="0.5"/>
                                      </p:to>
                                    </p:set>
                                    <p:animEffect filter="image" prLst="opacity: 0.5">
                                      <p:cBhvr rctx="IE">
                                        <p:cTn id="42"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1" grpId="0"/>
      <p:bldP spid="11" grpId="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584775"/>
          </a:xfrm>
          <a:prstGeom prst="rect">
            <a:avLst/>
          </a:prstGeom>
          <a:noFill/>
        </p:spPr>
        <p:txBody>
          <a:bodyPr wrap="square" rtlCol="0">
            <a:spAutoFit/>
          </a:bodyPr>
          <a:lstStyle/>
          <a:p>
            <a:pPr algn="ctr"/>
            <a:r>
              <a:rPr lang="en-US" sz="3200" dirty="0" smtClean="0"/>
              <a:t>List of Muslim terrorist attacks since 1993</a:t>
            </a:r>
            <a:endParaRPr lang="en-US" sz="3200" i="1" dirty="0"/>
          </a:p>
        </p:txBody>
      </p:sp>
      <p:sp>
        <p:nvSpPr>
          <p:cNvPr id="4" name="TextBox 3"/>
          <p:cNvSpPr txBox="1"/>
          <p:nvPr/>
        </p:nvSpPr>
        <p:spPr>
          <a:xfrm>
            <a:off x="457201" y="1066800"/>
            <a:ext cx="8255726"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Australian Embassy, Jakarta bombing (Sept. 9, 2004) (9 killed)</a:t>
            </a:r>
          </a:p>
        </p:txBody>
      </p:sp>
      <p:sp>
        <p:nvSpPr>
          <p:cNvPr id="9" name="TextBox 8"/>
          <p:cNvSpPr txBox="1"/>
          <p:nvPr/>
        </p:nvSpPr>
        <p:spPr>
          <a:xfrm>
            <a:off x="457201" y="2167467"/>
            <a:ext cx="8260644"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London subway bombings (July 7, 2005) (53 killed)</a:t>
            </a:r>
            <a:endParaRPr lang="en-US" sz="3200" dirty="0" smtClean="0"/>
          </a:p>
        </p:txBody>
      </p:sp>
      <p:sp>
        <p:nvSpPr>
          <p:cNvPr id="11" name="TextBox 10"/>
          <p:cNvSpPr txBox="1"/>
          <p:nvPr/>
        </p:nvSpPr>
        <p:spPr>
          <a:xfrm>
            <a:off x="457201" y="3287893"/>
            <a:ext cx="8265402"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err="1"/>
              <a:t>Sharm</a:t>
            </a:r>
            <a:r>
              <a:rPr lang="en-US" sz="3200" dirty="0"/>
              <a:t> el Sheikh resort, Egypt bombing (July 23, 2005) (64 killed)</a:t>
            </a:r>
          </a:p>
        </p:txBody>
      </p:sp>
      <p:sp>
        <p:nvSpPr>
          <p:cNvPr id="12" name="TextBox 11"/>
          <p:cNvSpPr txBox="1"/>
          <p:nvPr/>
        </p:nvSpPr>
        <p:spPr>
          <a:xfrm>
            <a:off x="457200" y="4407427"/>
            <a:ext cx="8265402"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Delhi, India bombings (Sept. 13, 2008) (130 killed)</a:t>
            </a:r>
          </a:p>
        </p:txBody>
      </p:sp>
      <p:sp>
        <p:nvSpPr>
          <p:cNvPr id="13" name="TextBox 12"/>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4967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4"/>
                                        </p:tgtEl>
                                        <p:attrNameLst>
                                          <p:attrName>style.opacity</p:attrName>
                                        </p:attrNameLst>
                                      </p:cBhvr>
                                      <p:to>
                                        <p:strVal val="0.5"/>
                                      </p:to>
                                    </p:set>
                                    <p:animEffect filter="image" prLst="opacity: 0.5">
                                      <p:cBhvr rctx="IE">
                                        <p:cTn id="20" dur="indefinite"/>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9"/>
                                        </p:tgtEl>
                                        <p:attrNameLst>
                                          <p:attrName>style.opacity</p:attrName>
                                        </p:attrNameLst>
                                      </p:cBhvr>
                                      <p:to>
                                        <p:strVal val="0.5"/>
                                      </p:to>
                                    </p:set>
                                    <p:animEffect filter="image" prLst="opacity: 0.5">
                                      <p:cBhvr rctx="IE">
                                        <p:cTn id="31" dur="indefinite"/>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500"/>
                            </p:stCondLst>
                            <p:childTnLst>
                              <p:par>
                                <p:cTn id="40" presetID="9" presetClass="emph" presetSubtype="0" grpId="1" nodeType="afterEffect">
                                  <p:stCondLst>
                                    <p:cond delay="0"/>
                                  </p:stCondLst>
                                  <p:childTnLst>
                                    <p:set>
                                      <p:cBhvr rctx="PPT">
                                        <p:cTn id="41" dur="indefinite"/>
                                        <p:tgtEl>
                                          <p:spTgt spid="11"/>
                                        </p:tgtEl>
                                        <p:attrNameLst>
                                          <p:attrName>style.opacity</p:attrName>
                                        </p:attrNameLst>
                                      </p:cBhvr>
                                      <p:to>
                                        <p:strVal val="0.5"/>
                                      </p:to>
                                    </p:set>
                                    <p:animEffect filter="image" prLst="opacity: 0.5">
                                      <p:cBhvr rctx="IE">
                                        <p:cTn id="42"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1" grpId="0"/>
      <p:bldP spid="11" grpId="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584775"/>
          </a:xfrm>
          <a:prstGeom prst="rect">
            <a:avLst/>
          </a:prstGeom>
          <a:noFill/>
        </p:spPr>
        <p:txBody>
          <a:bodyPr wrap="square" rtlCol="0">
            <a:spAutoFit/>
          </a:bodyPr>
          <a:lstStyle/>
          <a:p>
            <a:pPr algn="ctr"/>
            <a:r>
              <a:rPr lang="en-US" sz="3200" dirty="0" smtClean="0"/>
              <a:t>List of Muslim terrorist attacks since 1993</a:t>
            </a:r>
            <a:endParaRPr lang="en-US" sz="3200" i="1" dirty="0"/>
          </a:p>
        </p:txBody>
      </p:sp>
      <p:sp>
        <p:nvSpPr>
          <p:cNvPr id="4" name="TextBox 3"/>
          <p:cNvSpPr txBox="1"/>
          <p:nvPr/>
        </p:nvSpPr>
        <p:spPr>
          <a:xfrm>
            <a:off x="457201" y="1066800"/>
            <a:ext cx="8255726"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Mumbai, India bombings (Nov. 26, 2008) (166 killed)</a:t>
            </a:r>
          </a:p>
        </p:txBody>
      </p:sp>
      <p:sp>
        <p:nvSpPr>
          <p:cNvPr id="9" name="TextBox 8"/>
          <p:cNvSpPr txBox="1"/>
          <p:nvPr/>
        </p:nvSpPr>
        <p:spPr>
          <a:xfrm>
            <a:off x="457201" y="2167467"/>
            <a:ext cx="8260644"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err="1" smtClean="0"/>
              <a:t>Beledweyne</a:t>
            </a:r>
            <a:r>
              <a:rPr lang="en-US" sz="3200" dirty="0" smtClean="0"/>
              <a:t>, Somalia </a:t>
            </a:r>
            <a:r>
              <a:rPr lang="en-US" sz="3200" dirty="0"/>
              <a:t>bombing (July 18, 2010) (35 killed)</a:t>
            </a:r>
            <a:r>
              <a:rPr lang="en-US" sz="3200" dirty="0" smtClean="0"/>
              <a:t>)</a:t>
            </a:r>
          </a:p>
        </p:txBody>
      </p:sp>
      <p:sp>
        <p:nvSpPr>
          <p:cNvPr id="11" name="TextBox 10"/>
          <p:cNvSpPr txBox="1"/>
          <p:nvPr/>
        </p:nvSpPr>
        <p:spPr>
          <a:xfrm>
            <a:off x="457201" y="3287893"/>
            <a:ext cx="8265402"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Ahmadi Mosques bombings, Lahore, Pakistan (May 28, 2010) (100 killed)</a:t>
            </a:r>
          </a:p>
        </p:txBody>
      </p:sp>
      <p:sp>
        <p:nvSpPr>
          <p:cNvPr id="12" name="TextBox 11"/>
          <p:cNvSpPr txBox="1"/>
          <p:nvPr/>
        </p:nvSpPr>
        <p:spPr>
          <a:xfrm>
            <a:off x="457200" y="4407427"/>
            <a:ext cx="8265402" cy="1077218"/>
          </a:xfrm>
          <a:prstGeom prst="rect">
            <a:avLst/>
          </a:prstGeom>
          <a:noFill/>
        </p:spPr>
        <p:txBody>
          <a:bodyPr wrap="square" rtlCol="0">
            <a:spAutoFit/>
          </a:bodyPr>
          <a:lstStyle/>
          <a:p>
            <a:pPr marL="395288" indent="-395288">
              <a:buFont typeface="Arial" panose="020B0604020202020204" pitchFamily="34" charset="0"/>
              <a:buChar char="•"/>
            </a:pPr>
            <a:r>
              <a:rPr lang="en-US" sz="3200" dirty="0"/>
              <a:t>Baghdad, Iraq bombings (Feb. 23, 2012) (83 killed)</a:t>
            </a:r>
          </a:p>
        </p:txBody>
      </p:sp>
      <p:sp>
        <p:nvSpPr>
          <p:cNvPr id="13" name="TextBox 12"/>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42985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4"/>
                                        </p:tgtEl>
                                        <p:attrNameLst>
                                          <p:attrName>style.opacity</p:attrName>
                                        </p:attrNameLst>
                                      </p:cBhvr>
                                      <p:to>
                                        <p:strVal val="0.5"/>
                                      </p:to>
                                    </p:set>
                                    <p:animEffect filter="image" prLst="opacity: 0.5">
                                      <p:cBhvr rctx="IE">
                                        <p:cTn id="20" dur="indefinite"/>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9"/>
                                        </p:tgtEl>
                                        <p:attrNameLst>
                                          <p:attrName>style.opacity</p:attrName>
                                        </p:attrNameLst>
                                      </p:cBhvr>
                                      <p:to>
                                        <p:strVal val="0.5"/>
                                      </p:to>
                                    </p:set>
                                    <p:animEffect filter="image" prLst="opacity: 0.5">
                                      <p:cBhvr rctx="IE">
                                        <p:cTn id="31" dur="indefinite"/>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500"/>
                            </p:stCondLst>
                            <p:childTnLst>
                              <p:par>
                                <p:cTn id="40" presetID="9" presetClass="emph" presetSubtype="0" grpId="1" nodeType="afterEffect">
                                  <p:stCondLst>
                                    <p:cond delay="0"/>
                                  </p:stCondLst>
                                  <p:childTnLst>
                                    <p:set>
                                      <p:cBhvr rctx="PPT">
                                        <p:cTn id="41" dur="indefinite"/>
                                        <p:tgtEl>
                                          <p:spTgt spid="11"/>
                                        </p:tgtEl>
                                        <p:attrNameLst>
                                          <p:attrName>style.opacity</p:attrName>
                                        </p:attrNameLst>
                                      </p:cBhvr>
                                      <p:to>
                                        <p:strVal val="0.5"/>
                                      </p:to>
                                    </p:set>
                                    <p:animEffect filter="image" prLst="opacity: 0.5">
                                      <p:cBhvr rctx="IE">
                                        <p:cTn id="42"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1" grpId="0"/>
      <p:bldP spid="11" grpId="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077218"/>
          </a:xfrm>
          <a:prstGeom prst="rect">
            <a:avLst/>
          </a:prstGeom>
          <a:noFill/>
        </p:spPr>
        <p:txBody>
          <a:bodyPr wrap="square" rtlCol="0">
            <a:spAutoFit/>
          </a:bodyPr>
          <a:lstStyle/>
          <a:p>
            <a:pPr algn="ctr"/>
            <a:r>
              <a:rPr lang="en-US" sz="3200" dirty="0" smtClean="0"/>
              <a:t>List of Muslim terrorist attacks since 1993</a:t>
            </a:r>
          </a:p>
          <a:p>
            <a:pPr algn="ctr"/>
            <a:endParaRPr lang="en-US" sz="3200" i="1" dirty="0"/>
          </a:p>
        </p:txBody>
      </p:sp>
      <p:sp>
        <p:nvSpPr>
          <p:cNvPr id="4" name="TextBox 3"/>
          <p:cNvSpPr txBox="1"/>
          <p:nvPr/>
        </p:nvSpPr>
        <p:spPr>
          <a:xfrm>
            <a:off x="457201" y="1066800"/>
            <a:ext cx="8255726"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Baghdad, Iraq bombings (Mar. 20, 2012) (52 killed)</a:t>
            </a:r>
          </a:p>
        </p:txBody>
      </p:sp>
      <p:sp>
        <p:nvSpPr>
          <p:cNvPr id="9" name="TextBox 8"/>
          <p:cNvSpPr txBox="1"/>
          <p:nvPr/>
        </p:nvSpPr>
        <p:spPr>
          <a:xfrm>
            <a:off x="457201" y="2167467"/>
            <a:ext cx="8260644"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Boston Marathon bombings (Apr. 15, 2012) (3 killed)</a:t>
            </a:r>
          </a:p>
        </p:txBody>
      </p:sp>
      <p:sp>
        <p:nvSpPr>
          <p:cNvPr id="11" name="TextBox 10"/>
          <p:cNvSpPr txBox="1"/>
          <p:nvPr/>
        </p:nvSpPr>
        <p:spPr>
          <a:xfrm>
            <a:off x="457201" y="3287893"/>
            <a:ext cx="8265402"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Westgate Mall attack, Nairobi, Kenya (Sept. 13, 2013 (67 killed</a:t>
            </a:r>
            <a:r>
              <a:rPr lang="en-US" sz="3200" dirty="0" smtClean="0"/>
              <a:t>)</a:t>
            </a:r>
            <a:endParaRPr lang="en-US" sz="3200" dirty="0"/>
          </a:p>
        </p:txBody>
      </p:sp>
      <p:sp>
        <p:nvSpPr>
          <p:cNvPr id="12" name="TextBox 11"/>
          <p:cNvSpPr txBox="1"/>
          <p:nvPr/>
        </p:nvSpPr>
        <p:spPr>
          <a:xfrm>
            <a:off x="457200" y="4407427"/>
            <a:ext cx="8265402"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t>Peshawar, Pakistan church attack (Sept 22, 2013) (127 killed) </a:t>
            </a:r>
          </a:p>
        </p:txBody>
      </p:sp>
      <p:sp>
        <p:nvSpPr>
          <p:cNvPr id="13" name="TextBox 12"/>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57567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4"/>
                                        </p:tgtEl>
                                        <p:attrNameLst>
                                          <p:attrName>style.opacity</p:attrName>
                                        </p:attrNameLst>
                                      </p:cBhvr>
                                      <p:to>
                                        <p:strVal val="0.5"/>
                                      </p:to>
                                    </p:set>
                                    <p:animEffect filter="image" prLst="opacity: 0.5">
                                      <p:cBhvr rctx="IE">
                                        <p:cTn id="20" dur="indefinite"/>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9"/>
                                        </p:tgtEl>
                                        <p:attrNameLst>
                                          <p:attrName>style.opacity</p:attrName>
                                        </p:attrNameLst>
                                      </p:cBhvr>
                                      <p:to>
                                        <p:strVal val="0.5"/>
                                      </p:to>
                                    </p:set>
                                    <p:animEffect filter="image" prLst="opacity: 0.5">
                                      <p:cBhvr rctx="IE">
                                        <p:cTn id="31" dur="indefinite"/>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500"/>
                            </p:stCondLst>
                            <p:childTnLst>
                              <p:par>
                                <p:cTn id="40" presetID="9" presetClass="emph" presetSubtype="0" grpId="1" nodeType="afterEffect">
                                  <p:stCondLst>
                                    <p:cond delay="0"/>
                                  </p:stCondLst>
                                  <p:childTnLst>
                                    <p:set>
                                      <p:cBhvr rctx="PPT">
                                        <p:cTn id="41" dur="indefinite"/>
                                        <p:tgtEl>
                                          <p:spTgt spid="11"/>
                                        </p:tgtEl>
                                        <p:attrNameLst>
                                          <p:attrName>style.opacity</p:attrName>
                                        </p:attrNameLst>
                                      </p:cBhvr>
                                      <p:to>
                                        <p:strVal val="0.5"/>
                                      </p:to>
                                    </p:set>
                                    <p:animEffect filter="image" prLst="opacity: 0.5">
                                      <p:cBhvr rctx="IE">
                                        <p:cTn id="42"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1" grpId="0"/>
      <p:bldP spid="11"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077218"/>
          </a:xfrm>
          <a:prstGeom prst="rect">
            <a:avLst/>
          </a:prstGeom>
          <a:noFill/>
        </p:spPr>
        <p:txBody>
          <a:bodyPr wrap="square" rtlCol="0">
            <a:spAutoFit/>
          </a:bodyPr>
          <a:lstStyle/>
          <a:p>
            <a:pPr algn="ctr"/>
            <a:r>
              <a:rPr lang="en-US" sz="3200" dirty="0" smtClean="0"/>
              <a:t>List of Christian terrorist attacks since 1993</a:t>
            </a:r>
          </a:p>
          <a:p>
            <a:pPr algn="ctr"/>
            <a:endParaRPr lang="en-US" sz="3200" i="1" dirty="0"/>
          </a:p>
        </p:txBody>
      </p:sp>
      <p:sp>
        <p:nvSpPr>
          <p:cNvPr id="6" name="TextBox 5"/>
          <p:cNvSpPr txBox="1"/>
          <p:nvPr/>
        </p:nvSpPr>
        <p:spPr>
          <a:xfrm>
            <a:off x="3352800" y="1282624"/>
            <a:ext cx="2659128" cy="4046649"/>
          </a:xfrm>
          <a:prstGeom prst="rect">
            <a:avLst/>
          </a:prstGeom>
          <a:noFill/>
        </p:spPr>
        <p:txBody>
          <a:bodyPr wrap="square" rtlCol="0" anchor="ctr">
            <a:spAutoFit/>
            <a:scene3d>
              <a:camera prst="orthographicFront"/>
              <a:lightRig rig="threePt" dir="t"/>
            </a:scene3d>
            <a:sp3d extrusionH="57150">
              <a:bevelT w="190500" h="190500"/>
            </a:sp3d>
          </a:bodyPr>
          <a:lstStyle/>
          <a:p>
            <a:pPr algn="ctr"/>
            <a:r>
              <a:rPr lang="en-US" sz="34400" dirty="0" smtClean="0"/>
              <a:t>?</a:t>
            </a:r>
          </a:p>
        </p:txBody>
      </p:sp>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82820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26" presetClass="emph" presetSubtype="0" repeatCount="indefinite" fill="hold" grpId="1" nodeType="withEffect">
                                  <p:stCondLst>
                                    <p:cond delay="1500"/>
                                  </p:stCondLst>
                                  <p:endCondLst>
                                    <p:cond evt="onNext" delay="0">
                                      <p:tgtEl>
                                        <p:sldTgt/>
                                      </p:tgtEl>
                                    </p:cond>
                                  </p:endCondLst>
                                  <p:childTnLst>
                                    <p:animEffect transition="out" filter="fade">
                                      <p:cBhvr>
                                        <p:cTn id="15" dur="2000" tmFilter="0, 0; .2, .5; .8, .5; 1, 0"/>
                                        <p:tgtEl>
                                          <p:spTgt spid="6"/>
                                        </p:tgtEl>
                                      </p:cBhvr>
                                    </p:animEffect>
                                    <p:animScale>
                                      <p:cBhvr>
                                        <p:cTn id="16"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75728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pic>
        <p:nvPicPr>
          <p:cNvPr id="1026" name="Picture 2" descr="http://4.bp.blogspot.com/--HF-seso3hI/UXM81xPr_3I/AAAAAAAAFH4/oIXWAVaH5kg/s400/islam-will-dominat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10619">
            <a:off x="223988" y="902328"/>
            <a:ext cx="4610100" cy="2639284"/>
          </a:xfrm>
          <a:prstGeom prst="roundRect">
            <a:avLst>
              <a:gd name="adj" fmla="val 16667"/>
            </a:avLst>
          </a:prstGeom>
          <a:ln>
            <a:noFill/>
          </a:ln>
          <a:effectLst>
            <a:outerShdw blurRad="101600" dist="254000" dir="2700000" algn="tl" rotWithShape="0">
              <a:schemeClr val="bg1">
                <a:alpha val="28000"/>
              </a:scheme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s://bgcdn.s3.amazonaws.com/wp-content/themes/billygraham/img/headers/billy-devo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3128">
            <a:off x="4556820" y="1405942"/>
            <a:ext cx="3941636" cy="2927415"/>
          </a:xfrm>
          <a:prstGeom prst="roundRect">
            <a:avLst>
              <a:gd name="adj" fmla="val 16667"/>
            </a:avLst>
          </a:prstGeom>
          <a:solidFill>
            <a:schemeClr val="accent1">
              <a:lumMod val="40000"/>
              <a:lumOff val="60000"/>
            </a:schemeClr>
          </a:solidFill>
          <a:ln>
            <a:noFill/>
          </a:ln>
          <a:effectLst>
            <a:outerShdw blurRad="101600" dist="254000" dir="2700000" algn="tl" rotWithShape="0">
              <a:schemeClr val="bg1">
                <a:alpha val="30000"/>
              </a:scheme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1000" y="3468738"/>
            <a:ext cx="3581400" cy="1200329"/>
          </a:xfrm>
          <a:prstGeom prst="rect">
            <a:avLst/>
          </a:prstGeom>
          <a:noFill/>
        </p:spPr>
        <p:txBody>
          <a:bodyPr wrap="square" rtlCol="0">
            <a:spAutoFit/>
          </a:bodyPr>
          <a:lstStyle/>
          <a:p>
            <a:pPr algn="ctr"/>
            <a:r>
              <a:rPr lang="en-US" sz="3600" dirty="0" smtClean="0"/>
              <a:t>Islamic fundamentalism</a:t>
            </a:r>
          </a:p>
        </p:txBody>
      </p:sp>
      <p:sp>
        <p:nvSpPr>
          <p:cNvPr id="13" name="TextBox 12"/>
          <p:cNvSpPr txBox="1"/>
          <p:nvPr/>
        </p:nvSpPr>
        <p:spPr>
          <a:xfrm>
            <a:off x="4823176" y="3981271"/>
            <a:ext cx="3581400" cy="1200329"/>
          </a:xfrm>
          <a:prstGeom prst="rect">
            <a:avLst/>
          </a:prstGeom>
          <a:noFill/>
        </p:spPr>
        <p:txBody>
          <a:bodyPr wrap="square" rtlCol="0">
            <a:spAutoFit/>
          </a:bodyPr>
          <a:lstStyle/>
          <a:p>
            <a:pPr algn="ctr"/>
            <a:r>
              <a:rPr lang="en-US" sz="3600" dirty="0" smtClean="0"/>
              <a:t>Christian fundamentalism</a:t>
            </a:r>
          </a:p>
        </p:txBody>
      </p:sp>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96408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p:cTn id="20" dur="500" fill="hold"/>
                                        <p:tgtEl>
                                          <p:spTgt spid="1028"/>
                                        </p:tgtEl>
                                        <p:attrNameLst>
                                          <p:attrName>ppt_w</p:attrName>
                                        </p:attrNameLst>
                                      </p:cBhvr>
                                      <p:tavLst>
                                        <p:tav tm="0">
                                          <p:val>
                                            <p:fltVal val="0"/>
                                          </p:val>
                                        </p:tav>
                                        <p:tav tm="100000">
                                          <p:val>
                                            <p:strVal val="#ppt_w"/>
                                          </p:val>
                                        </p:tav>
                                      </p:tavLst>
                                    </p:anim>
                                    <p:anim calcmode="lin" valueType="num">
                                      <p:cBhvr>
                                        <p:cTn id="21" dur="500" fill="hold"/>
                                        <p:tgtEl>
                                          <p:spTgt spid="1028"/>
                                        </p:tgtEl>
                                        <p:attrNameLst>
                                          <p:attrName>ppt_h</p:attrName>
                                        </p:attrNameLst>
                                      </p:cBhvr>
                                      <p:tavLst>
                                        <p:tav tm="0">
                                          <p:val>
                                            <p:fltVal val="0"/>
                                          </p:val>
                                        </p:tav>
                                        <p:tav tm="100000">
                                          <p:val>
                                            <p:strVal val="#ppt_h"/>
                                          </p:val>
                                        </p:tav>
                                      </p:tavLst>
                                    </p:anim>
                                    <p:animEffect transition="in" filter="fade">
                                      <p:cBhvr>
                                        <p:cTn id="22" dur="500"/>
                                        <p:tgtEl>
                                          <p:spTgt spid="1028"/>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2308324"/>
          </a:xfrm>
          <a:prstGeom prst="rect">
            <a:avLst/>
          </a:prstGeom>
          <a:noFill/>
        </p:spPr>
        <p:txBody>
          <a:bodyPr wrap="square" rtlCol="0">
            <a:spAutoFit/>
          </a:bodyPr>
          <a:lstStyle/>
          <a:p>
            <a:r>
              <a:rPr lang="en-US" sz="3600" dirty="0"/>
              <a:t>Eph. 4:15 ~ </a:t>
            </a:r>
            <a:r>
              <a:rPr lang="en-US" sz="3600" dirty="0">
                <a:solidFill>
                  <a:srgbClr val="FFFF00"/>
                </a:solidFill>
              </a:rPr>
              <a:t>… speaking the truth in love, may grow up in all things into Him who is the head — Christ</a:t>
            </a:r>
          </a:p>
          <a:p>
            <a:endParaRPr lang="en-US" sz="3600" dirty="0">
              <a:solidFill>
                <a:srgbClr val="FFFF00"/>
              </a:solidFill>
            </a:endParaRPr>
          </a:p>
        </p:txBody>
      </p:sp>
    </p:spTree>
    <p:extLst>
      <p:ext uri="{BB962C8B-B14F-4D97-AF65-F5344CB8AC3E}">
        <p14:creationId xmlns:p14="http://schemas.microsoft.com/office/powerpoint/2010/main" val="352935347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753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832461" y="535577"/>
            <a:ext cx="7505205" cy="646331"/>
          </a:xfrm>
          <a:prstGeom prst="rect">
            <a:avLst/>
          </a:prstGeom>
          <a:noFill/>
        </p:spPr>
        <p:txBody>
          <a:bodyPr wrap="square" rtlCol="0">
            <a:spAutoFit/>
          </a:bodyPr>
          <a:lstStyle/>
          <a:p>
            <a:pPr algn="ctr"/>
            <a:r>
              <a:rPr lang="en-US" sz="3600" dirty="0" smtClean="0"/>
              <a:t>What does the Qur’an say about Jesus?</a:t>
            </a:r>
            <a:endParaRPr lang="en-US" sz="3600" i="1" dirty="0"/>
          </a:p>
        </p:txBody>
      </p:sp>
      <p:sp>
        <p:nvSpPr>
          <p:cNvPr id="4" name="TextBox 3"/>
          <p:cNvSpPr txBox="1"/>
          <p:nvPr/>
        </p:nvSpPr>
        <p:spPr>
          <a:xfrm>
            <a:off x="457201" y="1705420"/>
            <a:ext cx="8255726" cy="646331"/>
          </a:xfrm>
          <a:prstGeom prst="rect">
            <a:avLst/>
          </a:prstGeom>
          <a:noFill/>
        </p:spPr>
        <p:txBody>
          <a:bodyPr wrap="square" rtlCol="0">
            <a:spAutoFit/>
          </a:bodyPr>
          <a:lstStyle/>
          <a:p>
            <a:pPr marL="338138" indent="-338138">
              <a:buFont typeface="Arial" panose="020B0604020202020204" pitchFamily="34" charset="0"/>
              <a:buChar char="•"/>
            </a:pPr>
            <a:r>
              <a:rPr lang="en-US" sz="3600" dirty="0" smtClean="0"/>
              <a:t>Jesus was virgin born and sinless</a:t>
            </a:r>
            <a:endParaRPr lang="en-US" sz="3600" dirty="0"/>
          </a:p>
        </p:txBody>
      </p:sp>
      <p:sp>
        <p:nvSpPr>
          <p:cNvPr id="9" name="TextBox 8"/>
          <p:cNvSpPr txBox="1"/>
          <p:nvPr/>
        </p:nvSpPr>
        <p:spPr>
          <a:xfrm>
            <a:off x="457201" y="2323486"/>
            <a:ext cx="8260644" cy="646331"/>
          </a:xfrm>
          <a:prstGeom prst="rect">
            <a:avLst/>
          </a:prstGeom>
          <a:noFill/>
        </p:spPr>
        <p:txBody>
          <a:bodyPr wrap="square" rtlCol="0">
            <a:spAutoFit/>
          </a:bodyPr>
          <a:lstStyle/>
          <a:p>
            <a:pPr marL="338138" indent="-338138">
              <a:buFont typeface="Arial" panose="020B0604020202020204" pitchFamily="34" charset="0"/>
              <a:buChar char="•"/>
            </a:pPr>
            <a:r>
              <a:rPr lang="en-US" sz="3600" dirty="0" smtClean="0"/>
              <a:t>Muhammad was neither</a:t>
            </a:r>
            <a:endParaRPr lang="en-US" sz="3600" dirty="0"/>
          </a:p>
        </p:txBody>
      </p:sp>
      <p:sp>
        <p:nvSpPr>
          <p:cNvPr id="11" name="TextBox 10"/>
          <p:cNvSpPr txBox="1"/>
          <p:nvPr/>
        </p:nvSpPr>
        <p:spPr>
          <a:xfrm>
            <a:off x="457201" y="2935909"/>
            <a:ext cx="8265402" cy="646331"/>
          </a:xfrm>
          <a:prstGeom prst="rect">
            <a:avLst/>
          </a:prstGeom>
          <a:noFill/>
        </p:spPr>
        <p:txBody>
          <a:bodyPr wrap="square" rtlCol="0">
            <a:spAutoFit/>
          </a:bodyPr>
          <a:lstStyle/>
          <a:p>
            <a:pPr marL="338138" indent="-338138">
              <a:buFont typeface="Arial" panose="020B0604020202020204" pitchFamily="34" charset="0"/>
              <a:buChar char="•"/>
            </a:pPr>
            <a:r>
              <a:rPr lang="en-US" sz="3600" dirty="0" smtClean="0"/>
              <a:t>Jesus performed miracles</a:t>
            </a:r>
            <a:endParaRPr lang="en-US" sz="3600" dirty="0"/>
          </a:p>
        </p:txBody>
      </p:sp>
      <p:sp>
        <p:nvSpPr>
          <p:cNvPr id="12" name="TextBox 11"/>
          <p:cNvSpPr txBox="1"/>
          <p:nvPr/>
        </p:nvSpPr>
        <p:spPr>
          <a:xfrm>
            <a:off x="457200" y="3545509"/>
            <a:ext cx="8265402" cy="646331"/>
          </a:xfrm>
          <a:prstGeom prst="rect">
            <a:avLst/>
          </a:prstGeom>
          <a:noFill/>
        </p:spPr>
        <p:txBody>
          <a:bodyPr wrap="square" rtlCol="0">
            <a:spAutoFit/>
          </a:bodyPr>
          <a:lstStyle/>
          <a:p>
            <a:pPr marL="338138" indent="-338138">
              <a:buFont typeface="Arial" panose="020B0604020202020204" pitchFamily="34" charset="0"/>
              <a:buChar char="•"/>
            </a:pPr>
            <a:r>
              <a:rPr lang="en-US" sz="3600" dirty="0" smtClean="0"/>
              <a:t>Muhammad did not</a:t>
            </a:r>
            <a:endParaRPr lang="en-US" sz="3600" dirty="0"/>
          </a:p>
        </p:txBody>
      </p:sp>
      <p:sp>
        <p:nvSpPr>
          <p:cNvPr id="10" name="TextBox 9"/>
          <p:cNvSpPr txBox="1"/>
          <p:nvPr/>
        </p:nvSpPr>
        <p:spPr>
          <a:xfrm>
            <a:off x="468489" y="4172000"/>
            <a:ext cx="8265402" cy="646331"/>
          </a:xfrm>
          <a:prstGeom prst="rect">
            <a:avLst/>
          </a:prstGeom>
          <a:noFill/>
        </p:spPr>
        <p:txBody>
          <a:bodyPr wrap="square" rtlCol="0">
            <a:spAutoFit/>
          </a:bodyPr>
          <a:lstStyle/>
          <a:p>
            <a:pPr marL="338138" indent="-338138">
              <a:buFont typeface="Arial" panose="020B0604020202020204" pitchFamily="34" charset="0"/>
              <a:buChar char="•"/>
            </a:pPr>
            <a:r>
              <a:rPr lang="en-US" sz="3600" dirty="0" smtClean="0"/>
              <a:t>Jesus is the “Word of God”</a:t>
            </a:r>
            <a:endParaRPr lang="en-US" sz="3600" dirty="0"/>
          </a:p>
        </p:txBody>
      </p:sp>
      <p:sp>
        <p:nvSpPr>
          <p:cNvPr id="14" name="TextBox 13"/>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62576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4"/>
                                        </p:tgtEl>
                                        <p:attrNameLst>
                                          <p:attrName>style.opacity</p:attrName>
                                        </p:attrNameLst>
                                      </p:cBhvr>
                                      <p:to>
                                        <p:strVal val="0.5"/>
                                      </p:to>
                                    </p:set>
                                    <p:animEffect filter="image" prLst="opacity: 0.5">
                                      <p:cBhvr rctx="IE">
                                        <p:cTn id="27" dur="indefinite"/>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9"/>
                                        </p:tgtEl>
                                        <p:attrNameLst>
                                          <p:attrName>style.opacity</p:attrName>
                                        </p:attrNameLst>
                                      </p:cBhvr>
                                      <p:to>
                                        <p:strVal val="0.5"/>
                                      </p:to>
                                    </p:set>
                                    <p:animEffect filter="image" prLst="opacity: 0.5">
                                      <p:cBhvr rctx="IE">
                                        <p:cTn id="38" dur="indefinite"/>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11"/>
                                        </p:tgtEl>
                                        <p:attrNameLst>
                                          <p:attrName>style.opacity</p:attrName>
                                        </p:attrNameLst>
                                      </p:cBhvr>
                                      <p:to>
                                        <p:strVal val="0.5"/>
                                      </p:to>
                                    </p:set>
                                    <p:animEffect filter="image" prLst="opacity: 0.5">
                                      <p:cBhvr rctx="IE">
                                        <p:cTn id="49" dur="indefinite"/>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500"/>
                            </p:stCondLst>
                            <p:childTnLst>
                              <p:par>
                                <p:cTn id="58" presetID="9" presetClass="emph" presetSubtype="0" grpId="1" nodeType="afterEffect">
                                  <p:stCondLst>
                                    <p:cond delay="0"/>
                                  </p:stCondLst>
                                  <p:childTnLst>
                                    <p:set>
                                      <p:cBhvr rctx="PPT">
                                        <p:cTn id="59" dur="indefinite"/>
                                        <p:tgtEl>
                                          <p:spTgt spid="12"/>
                                        </p:tgtEl>
                                        <p:attrNameLst>
                                          <p:attrName>style.opacity</p:attrName>
                                        </p:attrNameLst>
                                      </p:cBhvr>
                                      <p:to>
                                        <p:strVal val="0.5"/>
                                      </p:to>
                                    </p:set>
                                    <p:animEffect filter="image" prLst="opacity: 0.5">
                                      <p:cBhvr rctx="IE">
                                        <p:cTn id="60"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9" grpId="0"/>
      <p:bldP spid="9" grpId="1"/>
      <p:bldP spid="11" grpId="0"/>
      <p:bldP spid="11" grpId="1"/>
      <p:bldP spid="12" grpId="0"/>
      <p:bldP spid="12" grpId="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60694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pPr algn="ctr"/>
            <a:r>
              <a:rPr lang="en-US" sz="3600" dirty="0"/>
              <a:t>What does the Qur’an say about the Bible?</a:t>
            </a:r>
          </a:p>
        </p:txBody>
      </p:sp>
      <p:sp>
        <p:nvSpPr>
          <p:cNvPr id="4" name="TextBox 3"/>
          <p:cNvSpPr txBox="1"/>
          <p:nvPr/>
        </p:nvSpPr>
        <p:spPr>
          <a:xfrm>
            <a:off x="457200" y="1676400"/>
            <a:ext cx="8255726" cy="1077218"/>
          </a:xfrm>
          <a:prstGeom prst="rect">
            <a:avLst/>
          </a:prstGeom>
          <a:noFill/>
        </p:spPr>
        <p:txBody>
          <a:bodyPr wrap="square" rtlCol="0">
            <a:spAutoFit/>
          </a:bodyPr>
          <a:lstStyle/>
          <a:p>
            <a:r>
              <a:rPr lang="en-US" sz="3200" dirty="0" smtClean="0"/>
              <a:t>Approx. 30x affirms the Scriptures as reliable</a:t>
            </a:r>
          </a:p>
        </p:txBody>
      </p:sp>
      <p:sp>
        <p:nvSpPr>
          <p:cNvPr id="6" name="TextBox 5"/>
          <p:cNvSpPr txBox="1"/>
          <p:nvPr/>
        </p:nvSpPr>
        <p:spPr>
          <a:xfrm>
            <a:off x="457200" y="2685157"/>
            <a:ext cx="8255726" cy="3046988"/>
          </a:xfrm>
          <a:prstGeom prst="rect">
            <a:avLst/>
          </a:prstGeom>
          <a:noFill/>
        </p:spPr>
        <p:txBody>
          <a:bodyPr wrap="square" rtlCol="0">
            <a:spAutoFit/>
          </a:bodyPr>
          <a:lstStyle/>
          <a:p>
            <a:r>
              <a:rPr lang="en-US" sz="3200" dirty="0" err="1">
                <a:solidFill>
                  <a:srgbClr val="FFFF00"/>
                </a:solidFill>
              </a:rPr>
              <a:t>Sura</a:t>
            </a:r>
            <a:r>
              <a:rPr lang="en-US" sz="3200" dirty="0">
                <a:solidFill>
                  <a:srgbClr val="FFFF00"/>
                </a:solidFill>
              </a:rPr>
              <a:t> 29:46-47 ~ </a:t>
            </a:r>
            <a:r>
              <a:rPr lang="en-US" sz="3200" baseline="30000" dirty="0">
                <a:solidFill>
                  <a:srgbClr val="FFFF00"/>
                </a:solidFill>
              </a:rPr>
              <a:t>46</a:t>
            </a:r>
            <a:r>
              <a:rPr lang="en-US" sz="3200" dirty="0">
                <a:solidFill>
                  <a:srgbClr val="FFFF00"/>
                </a:solidFill>
              </a:rPr>
              <a:t> </a:t>
            </a:r>
            <a:r>
              <a:rPr lang="en-US" sz="3200" dirty="0"/>
              <a:t>And do not dispute with the followers of the Book except by what is best, except those of them who act unjustly, and say: We believe in that which has been revealed to us and revealed to you, and our Allah and your Allah is One, and to Him </a:t>
            </a:r>
            <a:r>
              <a:rPr lang="en-US" sz="3200" dirty="0" smtClean="0"/>
              <a:t>do</a:t>
            </a:r>
            <a:endParaRPr lang="en-US" sz="3200" dirty="0"/>
          </a:p>
        </p:txBody>
      </p:sp>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03637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4"/>
                                        </p:tgtEl>
                                        <p:attrNameLst>
                                          <p:attrName>style.opacity</p:attrName>
                                        </p:attrNameLst>
                                      </p:cBhvr>
                                      <p:to>
                                        <p:strVal val="0.5"/>
                                      </p:to>
                                    </p:set>
                                    <p:animEffect filter="image" prLst="opacity: 0.5">
                                      <p:cBhvr rctx="IE">
                                        <p:cTn id="2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pPr algn="ctr"/>
            <a:r>
              <a:rPr lang="en-US" sz="3600" dirty="0"/>
              <a:t>What does the Qur’an say about the Bible?</a:t>
            </a:r>
          </a:p>
        </p:txBody>
      </p:sp>
      <p:sp>
        <p:nvSpPr>
          <p:cNvPr id="4" name="TextBox 3"/>
          <p:cNvSpPr txBox="1"/>
          <p:nvPr/>
        </p:nvSpPr>
        <p:spPr>
          <a:xfrm>
            <a:off x="457200" y="1676400"/>
            <a:ext cx="8255726" cy="3046988"/>
          </a:xfrm>
          <a:prstGeom prst="rect">
            <a:avLst/>
          </a:prstGeom>
          <a:noFill/>
        </p:spPr>
        <p:txBody>
          <a:bodyPr wrap="square" rtlCol="0">
            <a:spAutoFit/>
          </a:bodyPr>
          <a:lstStyle/>
          <a:p>
            <a:r>
              <a:rPr lang="en-US" sz="3200" dirty="0"/>
              <a:t>we submit.</a:t>
            </a:r>
          </a:p>
          <a:p>
            <a:r>
              <a:rPr lang="en-US" sz="3200" baseline="30000" dirty="0">
                <a:solidFill>
                  <a:srgbClr val="FFFF00"/>
                </a:solidFill>
              </a:rPr>
              <a:t>47</a:t>
            </a:r>
            <a:r>
              <a:rPr lang="en-US" sz="3200" dirty="0"/>
              <a:t> And thus have We revealed the Book to you. So those whom We have given the Book believe in it, and of these there are those who believe in it, and none deny Our communications except the unbelievers.</a:t>
            </a:r>
          </a:p>
        </p:txBody>
      </p:sp>
      <p:sp>
        <p:nvSpPr>
          <p:cNvPr id="6" name="TextBox 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60270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1200329"/>
          </a:xfrm>
          <a:prstGeom prst="rect">
            <a:avLst/>
          </a:prstGeom>
          <a:noFill/>
        </p:spPr>
        <p:txBody>
          <a:bodyPr wrap="square" rtlCol="0">
            <a:spAutoFit/>
          </a:bodyPr>
          <a:lstStyle/>
          <a:p>
            <a:pPr algn="ctr"/>
            <a:r>
              <a:rPr lang="en-US" sz="3600" dirty="0"/>
              <a:t>What does the Qur’an say about the Bible?</a:t>
            </a:r>
          </a:p>
        </p:txBody>
      </p:sp>
      <p:sp>
        <p:nvSpPr>
          <p:cNvPr id="4" name="TextBox 3"/>
          <p:cNvSpPr txBox="1"/>
          <p:nvPr/>
        </p:nvSpPr>
        <p:spPr>
          <a:xfrm>
            <a:off x="457200" y="1676400"/>
            <a:ext cx="8255726" cy="2554545"/>
          </a:xfrm>
          <a:prstGeom prst="rect">
            <a:avLst/>
          </a:prstGeom>
          <a:noFill/>
        </p:spPr>
        <p:txBody>
          <a:bodyPr wrap="square" rtlCol="0">
            <a:spAutoFit/>
          </a:bodyPr>
          <a:lstStyle/>
          <a:p>
            <a:r>
              <a:rPr lang="en-US" sz="3200" dirty="0" err="1">
                <a:solidFill>
                  <a:srgbClr val="FFFF00"/>
                </a:solidFill>
              </a:rPr>
              <a:t>Sura</a:t>
            </a:r>
            <a:r>
              <a:rPr lang="en-US" sz="3200" dirty="0">
                <a:solidFill>
                  <a:srgbClr val="FFFF00"/>
                </a:solidFill>
              </a:rPr>
              <a:t> 5:71 ~ </a:t>
            </a:r>
            <a:r>
              <a:rPr lang="en-US" sz="3200" dirty="0"/>
              <a:t>Say: </a:t>
            </a:r>
            <a:r>
              <a:rPr lang="en-US" sz="3200" dirty="0" smtClean="0"/>
              <a:t>“O </a:t>
            </a:r>
            <a:r>
              <a:rPr lang="en-US" sz="3200" dirty="0"/>
              <a:t>People of the Book! ye have no ground to stand upon unless ye stand fast by the Law, the Gospel, and all the revelation that has come to you from your Lord."</a:t>
            </a:r>
          </a:p>
        </p:txBody>
      </p:sp>
      <p:sp>
        <p:nvSpPr>
          <p:cNvPr id="6" name="TextBox 5"/>
          <p:cNvSpPr txBox="1"/>
          <p:nvPr/>
        </p:nvSpPr>
        <p:spPr>
          <a:xfrm>
            <a:off x="457200" y="4191000"/>
            <a:ext cx="8255726" cy="1077218"/>
          </a:xfrm>
          <a:prstGeom prst="rect">
            <a:avLst/>
          </a:prstGeom>
          <a:noFill/>
        </p:spPr>
        <p:txBody>
          <a:bodyPr wrap="square" rtlCol="0">
            <a:spAutoFit/>
          </a:bodyPr>
          <a:lstStyle/>
          <a:p>
            <a:r>
              <a:rPr lang="en-US" sz="3200" dirty="0"/>
              <a:t>C</a:t>
            </a:r>
            <a:r>
              <a:rPr lang="en-US" sz="3200" dirty="0" smtClean="0"/>
              <a:t>omplete </a:t>
            </a:r>
            <a:r>
              <a:rPr lang="en-US" sz="3200" dirty="0"/>
              <a:t>manuscripts of the Bible pre-dating Muhammad by over 200 years</a:t>
            </a:r>
          </a:p>
        </p:txBody>
      </p:sp>
      <p:sp>
        <p:nvSpPr>
          <p:cNvPr id="7" name="TextBox 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19008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0" nodeType="afterEffect">
                                  <p:stCondLst>
                                    <p:cond delay="0"/>
                                  </p:stCondLst>
                                  <p:childTnLst>
                                    <p:set>
                                      <p:cBhvr rctx="PPT">
                                        <p:cTn id="19" dur="indefinite"/>
                                        <p:tgtEl>
                                          <p:spTgt spid="4"/>
                                        </p:tgtEl>
                                        <p:attrNameLst>
                                          <p:attrName>style.opacity</p:attrName>
                                        </p:attrNameLst>
                                      </p:cBhvr>
                                      <p:to>
                                        <p:strVal val="0.5"/>
                                      </p:to>
                                    </p:set>
                                    <p:animEffect filter="image" prLst="opacity: 0.5">
                                      <p:cBhvr rctx="IE">
                                        <p:cTn id="2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71733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0664" y="2166144"/>
            <a:ext cx="3352800" cy="646331"/>
          </a:xfrm>
          <a:prstGeom prst="rect">
            <a:avLst/>
          </a:prstGeom>
          <a:noFill/>
        </p:spPr>
        <p:txBody>
          <a:bodyPr wrap="square" rtlCol="0">
            <a:spAutoFit/>
          </a:bodyPr>
          <a:lstStyle/>
          <a:p>
            <a:r>
              <a:rPr lang="en-US" sz="3600" dirty="0" err="1"/>
              <a:t>r</a:t>
            </a:r>
            <a:r>
              <a:rPr lang="en-US" sz="3600" dirty="0" err="1" smtClean="0"/>
              <a:t>aq</a:t>
            </a:r>
            <a:r>
              <a:rPr lang="en-US" sz="3600" dirty="0" smtClean="0"/>
              <a:t> (and)</a:t>
            </a:r>
          </a:p>
        </p:txBody>
      </p:sp>
      <p:sp>
        <p:nvSpPr>
          <p:cNvPr id="12" name="TextBox 11"/>
          <p:cNvSpPr txBox="1"/>
          <p:nvPr/>
        </p:nvSpPr>
        <p:spPr>
          <a:xfrm>
            <a:off x="1864360" y="2162443"/>
            <a:ext cx="3352800" cy="646331"/>
          </a:xfrm>
          <a:prstGeom prst="rect">
            <a:avLst/>
          </a:prstGeom>
          <a:noFill/>
        </p:spPr>
        <p:txBody>
          <a:bodyPr wrap="square" rtlCol="0">
            <a:spAutoFit/>
          </a:bodyPr>
          <a:lstStyle/>
          <a:p>
            <a:r>
              <a:rPr lang="en-US" sz="3600" dirty="0" err="1"/>
              <a:t>r</a:t>
            </a:r>
            <a:r>
              <a:rPr lang="en-US" sz="3600" dirty="0" err="1" smtClean="0"/>
              <a:t>aq</a:t>
            </a:r>
            <a:r>
              <a:rPr lang="en-US" sz="3600" dirty="0" smtClean="0"/>
              <a:t> (and the)</a:t>
            </a:r>
          </a:p>
        </p:txBody>
      </p:sp>
      <p:sp>
        <p:nvSpPr>
          <p:cNvPr id="15" name="TextBox 14"/>
          <p:cNvSpPr txBox="1"/>
          <p:nvPr/>
        </p:nvSpPr>
        <p:spPr>
          <a:xfrm>
            <a:off x="457200" y="3531296"/>
            <a:ext cx="8305800" cy="1200329"/>
          </a:xfrm>
          <a:prstGeom prst="rect">
            <a:avLst/>
          </a:prstGeom>
          <a:noFill/>
        </p:spPr>
        <p:txBody>
          <a:bodyPr wrap="square" rtlCol="0">
            <a:spAutoFit/>
          </a:bodyPr>
          <a:lstStyle/>
          <a:p>
            <a:r>
              <a:rPr lang="en-US" sz="3600" dirty="0"/>
              <a:t>Estimates range from 30,000 – 100,000 members</a:t>
            </a:r>
            <a:endParaRPr lang="en-US" sz="3600" dirty="0" smtClean="0"/>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1346630" y="535577"/>
            <a:ext cx="925894" cy="2371787"/>
          </a:xfrm>
          <a:prstGeom prst="rect">
            <a:avLst/>
          </a:prstGeom>
          <a:noFill/>
        </p:spPr>
        <p:txBody>
          <a:bodyPr vert="wordArtVert" wrap="square" rtlCol="0">
            <a:spAutoFit/>
          </a:bodyPr>
          <a:lstStyle/>
          <a:p>
            <a:r>
              <a:rPr lang="en-US" sz="4400" dirty="0" smtClean="0"/>
              <a:t>ISI</a:t>
            </a:r>
            <a:endParaRPr lang="en-US" sz="4400" dirty="0"/>
          </a:p>
        </p:txBody>
      </p:sp>
      <p:sp>
        <p:nvSpPr>
          <p:cNvPr id="4" name="TextBox 3"/>
          <p:cNvSpPr txBox="1"/>
          <p:nvPr/>
        </p:nvSpPr>
        <p:spPr>
          <a:xfrm>
            <a:off x="1857893" y="698267"/>
            <a:ext cx="2299855" cy="646331"/>
          </a:xfrm>
          <a:prstGeom prst="rect">
            <a:avLst/>
          </a:prstGeom>
          <a:noFill/>
        </p:spPr>
        <p:txBody>
          <a:bodyPr wrap="square" rtlCol="0">
            <a:spAutoFit/>
          </a:bodyPr>
          <a:lstStyle/>
          <a:p>
            <a:r>
              <a:rPr lang="en-US" sz="3600" dirty="0" err="1" smtClean="0"/>
              <a:t>slamic</a:t>
            </a:r>
            <a:endParaRPr lang="en-US" sz="3600" dirty="0" smtClean="0"/>
          </a:p>
        </p:txBody>
      </p:sp>
      <p:sp>
        <p:nvSpPr>
          <p:cNvPr id="6" name="TextBox 5"/>
          <p:cNvSpPr txBox="1"/>
          <p:nvPr/>
        </p:nvSpPr>
        <p:spPr>
          <a:xfrm>
            <a:off x="1905000" y="1436008"/>
            <a:ext cx="2299855" cy="646331"/>
          </a:xfrm>
          <a:prstGeom prst="rect">
            <a:avLst/>
          </a:prstGeom>
          <a:noFill/>
        </p:spPr>
        <p:txBody>
          <a:bodyPr wrap="square" rtlCol="0">
            <a:spAutoFit/>
          </a:bodyPr>
          <a:lstStyle/>
          <a:p>
            <a:r>
              <a:rPr lang="en-US" sz="3600" dirty="0" err="1"/>
              <a:t>t</a:t>
            </a:r>
            <a:r>
              <a:rPr lang="en-US" sz="3600" dirty="0" err="1" smtClean="0"/>
              <a:t>ate</a:t>
            </a:r>
            <a:r>
              <a:rPr lang="en-US" sz="3600" dirty="0" smtClean="0"/>
              <a:t> (of)</a:t>
            </a:r>
          </a:p>
        </p:txBody>
      </p:sp>
      <p:sp>
        <p:nvSpPr>
          <p:cNvPr id="9" name="TextBox 8"/>
          <p:cNvSpPr txBox="1"/>
          <p:nvPr/>
        </p:nvSpPr>
        <p:spPr>
          <a:xfrm>
            <a:off x="1905000" y="2907364"/>
            <a:ext cx="2299855" cy="646331"/>
          </a:xfrm>
          <a:prstGeom prst="rect">
            <a:avLst/>
          </a:prstGeom>
          <a:noFill/>
        </p:spPr>
        <p:txBody>
          <a:bodyPr wrap="square" rtlCol="0">
            <a:spAutoFit/>
          </a:bodyPr>
          <a:lstStyle/>
          <a:p>
            <a:r>
              <a:rPr lang="en-US" sz="3600" dirty="0" err="1" smtClean="0"/>
              <a:t>yria</a:t>
            </a:r>
            <a:endParaRPr lang="en-US" sz="3600" dirty="0" smtClean="0"/>
          </a:p>
        </p:txBody>
      </p:sp>
      <p:sp>
        <p:nvSpPr>
          <p:cNvPr id="11" name="TextBox 10"/>
          <p:cNvSpPr txBox="1"/>
          <p:nvPr/>
        </p:nvSpPr>
        <p:spPr>
          <a:xfrm>
            <a:off x="1546029" y="2811959"/>
            <a:ext cx="567771" cy="769441"/>
          </a:xfrm>
          <a:prstGeom prst="rect">
            <a:avLst/>
          </a:prstGeom>
          <a:noFill/>
        </p:spPr>
        <p:txBody>
          <a:bodyPr wrap="square" rtlCol="0">
            <a:spAutoFit/>
          </a:bodyPr>
          <a:lstStyle/>
          <a:p>
            <a:r>
              <a:rPr lang="en-US" sz="4400" dirty="0" smtClean="0"/>
              <a:t>S</a:t>
            </a:r>
          </a:p>
        </p:txBody>
      </p:sp>
      <p:sp>
        <p:nvSpPr>
          <p:cNvPr id="13" name="TextBox 12"/>
          <p:cNvSpPr txBox="1"/>
          <p:nvPr/>
        </p:nvSpPr>
        <p:spPr>
          <a:xfrm>
            <a:off x="1524000" y="2819400"/>
            <a:ext cx="567771" cy="769441"/>
          </a:xfrm>
          <a:prstGeom prst="rect">
            <a:avLst/>
          </a:prstGeom>
          <a:noFill/>
        </p:spPr>
        <p:txBody>
          <a:bodyPr wrap="square" rtlCol="0">
            <a:spAutoFit/>
          </a:bodyPr>
          <a:lstStyle/>
          <a:p>
            <a:r>
              <a:rPr lang="en-US" sz="4400" dirty="0" smtClean="0"/>
              <a:t>L</a:t>
            </a:r>
          </a:p>
        </p:txBody>
      </p:sp>
      <p:sp>
        <p:nvSpPr>
          <p:cNvPr id="14" name="TextBox 13"/>
          <p:cNvSpPr txBox="1"/>
          <p:nvPr/>
        </p:nvSpPr>
        <p:spPr>
          <a:xfrm>
            <a:off x="1896225" y="2901583"/>
            <a:ext cx="2299855" cy="646331"/>
          </a:xfrm>
          <a:prstGeom prst="rect">
            <a:avLst/>
          </a:prstGeom>
          <a:noFill/>
        </p:spPr>
        <p:txBody>
          <a:bodyPr wrap="square" rtlCol="0">
            <a:spAutoFit/>
          </a:bodyPr>
          <a:lstStyle/>
          <a:p>
            <a:r>
              <a:rPr lang="en-US" sz="3600" dirty="0" err="1" smtClean="0"/>
              <a:t>evant</a:t>
            </a:r>
            <a:endParaRPr lang="en-US" sz="3600" dirty="0" smtClean="0"/>
          </a:p>
        </p:txBody>
      </p:sp>
      <p:sp>
        <p:nvSpPr>
          <p:cNvPr id="17" name="TextBox 16"/>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2662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9"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p:stCondLst>
                              <p:cond delay="500"/>
                            </p:stCondLst>
                            <p:childTnLst>
                              <p:par>
                                <p:cTn id="45" presetID="9" presetClass="emph" presetSubtype="0" grpId="1" nodeType="afterEffect">
                                  <p:stCondLst>
                                    <p:cond delay="0"/>
                                  </p:stCondLst>
                                  <p:childTnLst>
                                    <p:set>
                                      <p:cBhvr rctx="PPT">
                                        <p:cTn id="46" dur="indefinite"/>
                                        <p:tgtEl>
                                          <p:spTgt spid="4"/>
                                        </p:tgtEl>
                                        <p:attrNameLst>
                                          <p:attrName>style.opacity</p:attrName>
                                        </p:attrNameLst>
                                      </p:cBhvr>
                                      <p:to>
                                        <p:strVal val="0.5"/>
                                      </p:to>
                                    </p:set>
                                    <p:animEffect filter="image" prLst="opacity: 0.5">
                                      <p:cBhvr rctx="IE">
                                        <p:cTn id="47" dur="indefinite"/>
                                        <p:tgtEl>
                                          <p:spTgt spid="4"/>
                                        </p:tgtEl>
                                      </p:cBhvr>
                                    </p:animEffect>
                                  </p:childTnLst>
                                </p:cTn>
                              </p:par>
                              <p:par>
                                <p:cTn id="48" presetID="9" presetClass="emph" presetSubtype="0" grpId="1" nodeType="withEffect">
                                  <p:stCondLst>
                                    <p:cond delay="0"/>
                                  </p:stCondLst>
                                  <p:childTnLst>
                                    <p:set>
                                      <p:cBhvr rctx="PPT">
                                        <p:cTn id="49" dur="indefinite"/>
                                        <p:tgtEl>
                                          <p:spTgt spid="6"/>
                                        </p:tgtEl>
                                        <p:attrNameLst>
                                          <p:attrName>style.opacity</p:attrName>
                                        </p:attrNameLst>
                                      </p:cBhvr>
                                      <p:to>
                                        <p:strVal val="0.5"/>
                                      </p:to>
                                    </p:set>
                                    <p:animEffect filter="image" prLst="opacity: 0.5">
                                      <p:cBhvr rctx="IE">
                                        <p:cTn id="50" dur="indefinite"/>
                                        <p:tgtEl>
                                          <p:spTgt spid="6"/>
                                        </p:tgtEl>
                                      </p:cBhvr>
                                    </p:animEffect>
                                  </p:childTnLst>
                                </p:cTn>
                              </p:par>
                              <p:par>
                                <p:cTn id="51" presetID="9" presetClass="emph" presetSubtype="0" grpId="2" nodeType="withEffect">
                                  <p:stCondLst>
                                    <p:cond delay="0"/>
                                  </p:stCondLst>
                                  <p:childTnLst>
                                    <p:set>
                                      <p:cBhvr rctx="PPT">
                                        <p:cTn id="52" dur="indefinite"/>
                                        <p:tgtEl>
                                          <p:spTgt spid="7"/>
                                        </p:tgtEl>
                                        <p:attrNameLst>
                                          <p:attrName>style.opacity</p:attrName>
                                        </p:attrNameLst>
                                      </p:cBhvr>
                                      <p:to>
                                        <p:strVal val="0.5"/>
                                      </p:to>
                                    </p:set>
                                    <p:animEffect filter="image" prLst="opacity: 0.5">
                                      <p:cBhvr rctx="IE">
                                        <p:cTn id="53" dur="indefinite"/>
                                        <p:tgtEl>
                                          <p:spTgt spid="7"/>
                                        </p:tgtEl>
                                      </p:cBhvr>
                                    </p:animEffect>
                                  </p:childTnLst>
                                </p:cTn>
                              </p:par>
                            </p:childTnLst>
                          </p:cTn>
                        </p:par>
                        <p:par>
                          <p:cTn id="54" fill="hold">
                            <p:stCondLst>
                              <p:cond delay="500"/>
                            </p:stCondLst>
                            <p:childTnLst>
                              <p:par>
                                <p:cTn id="55" presetID="9" presetClass="exit" presetSubtype="0" fill="hold" grpId="1" nodeType="afterEffect">
                                  <p:stCondLst>
                                    <p:cond delay="0"/>
                                  </p:stCondLst>
                                  <p:childTnLst>
                                    <p:animEffect transition="out" filter="dissolv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par>
                          <p:cTn id="63" fill="hold">
                            <p:stCondLst>
                              <p:cond delay="1000"/>
                            </p:stCondLst>
                            <p:childTnLst>
                              <p:par>
                                <p:cTn id="64" presetID="9" presetClass="emph" presetSubtype="0" grpId="2" nodeType="afterEffect">
                                  <p:stCondLst>
                                    <p:cond delay="0"/>
                                  </p:stCondLst>
                                  <p:childTnLst>
                                    <p:set>
                                      <p:cBhvr rctx="PPT">
                                        <p:cTn id="65" dur="indefinite"/>
                                        <p:tgtEl>
                                          <p:spTgt spid="4"/>
                                        </p:tgtEl>
                                        <p:attrNameLst>
                                          <p:attrName>style.opacity</p:attrName>
                                        </p:attrNameLst>
                                      </p:cBhvr>
                                      <p:to>
                                        <p:strVal val="1"/>
                                      </p:to>
                                    </p:set>
                                    <p:animEffect filter="image" prLst="opacity: 1">
                                      <p:cBhvr rctx="IE">
                                        <p:cTn id="66" dur="indefinite"/>
                                        <p:tgtEl>
                                          <p:spTgt spid="4"/>
                                        </p:tgtEl>
                                      </p:cBhvr>
                                    </p:animEffect>
                                  </p:childTnLst>
                                </p:cTn>
                              </p:par>
                            </p:childTnLst>
                          </p:cTn>
                        </p:par>
                        <p:par>
                          <p:cTn id="67" fill="hold">
                            <p:stCondLst>
                              <p:cond delay="1000"/>
                            </p:stCondLst>
                            <p:childTnLst>
                              <p:par>
                                <p:cTn id="68" presetID="9" presetClass="emph" presetSubtype="0" grpId="2" nodeType="afterEffect">
                                  <p:stCondLst>
                                    <p:cond delay="0"/>
                                  </p:stCondLst>
                                  <p:childTnLst>
                                    <p:set>
                                      <p:cBhvr rctx="PPT">
                                        <p:cTn id="69" dur="indefinite"/>
                                        <p:tgtEl>
                                          <p:spTgt spid="6"/>
                                        </p:tgtEl>
                                        <p:attrNameLst>
                                          <p:attrName>style.opacity</p:attrName>
                                        </p:attrNameLst>
                                      </p:cBhvr>
                                      <p:to>
                                        <p:strVal val="1"/>
                                      </p:to>
                                    </p:set>
                                    <p:animEffect filter="image" prLst="opacity: 1">
                                      <p:cBhvr rctx="IE">
                                        <p:cTn id="70" dur="indefinite"/>
                                        <p:tgtEl>
                                          <p:spTgt spid="6"/>
                                        </p:tgtEl>
                                      </p:cBhvr>
                                    </p:animEffect>
                                  </p:childTnLst>
                                </p:cTn>
                              </p:par>
                            </p:childTnLst>
                          </p:cTn>
                        </p:par>
                        <p:par>
                          <p:cTn id="71" fill="hold">
                            <p:stCondLst>
                              <p:cond delay="1000"/>
                            </p:stCondLst>
                            <p:childTnLst>
                              <p:par>
                                <p:cTn id="72" presetID="9"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par>
                          <p:cTn id="75" fill="hold">
                            <p:stCondLst>
                              <p:cond delay="1500"/>
                            </p:stCondLst>
                            <p:childTnLst>
                              <p:par>
                                <p:cTn id="76" presetID="9"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dissolve">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Effect transition="in" filter="fade">
                                      <p:cBhvr>
                                        <p:cTn id="8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2" grpId="0"/>
      <p:bldP spid="15" grpId="0"/>
      <p:bldP spid="3" grpId="0"/>
      <p:bldP spid="4" grpId="0"/>
      <p:bldP spid="4" grpId="1"/>
      <p:bldP spid="4" grpId="2"/>
      <p:bldP spid="6" grpId="0"/>
      <p:bldP spid="6" grpId="1"/>
      <p:bldP spid="6" grpId="2"/>
      <p:bldP spid="9" grpId="0"/>
      <p:bldP spid="9" grpId="1"/>
      <p:bldP spid="11" grpId="0"/>
      <p:bldP spid="11" grpId="1"/>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925522" y="722577"/>
            <a:ext cx="7053223" cy="4975041"/>
            <a:chOff x="925522" y="722577"/>
            <a:chExt cx="7053223" cy="4975041"/>
          </a:xfrm>
        </p:grpSpPr>
        <p:pic>
          <p:nvPicPr>
            <p:cNvPr id="4" name="Picture 3"/>
            <p:cNvPicPr>
              <a:picLocks noChangeAspect="1"/>
            </p:cNvPicPr>
            <p:nvPr/>
          </p:nvPicPr>
          <p:blipFill rotWithShape="1">
            <a:blip r:embed="rId3"/>
            <a:srcRect l="29583" t="13704" r="23751" b="27778"/>
            <a:stretch/>
          </p:blipFill>
          <p:spPr>
            <a:xfrm rot="266223">
              <a:off x="925522" y="722577"/>
              <a:ext cx="7053223" cy="4975041"/>
            </a:xfrm>
            <a:prstGeom prst="roundRect">
              <a:avLst>
                <a:gd name="adj" fmla="val 16667"/>
              </a:avLst>
            </a:prstGeom>
            <a:ln>
              <a:noFill/>
            </a:ln>
            <a:effectLst>
              <a:outerShdw blurRad="101600" dist="254000" dir="2700000" algn="tl" rotWithShape="0">
                <a:schemeClr val="bg1">
                  <a:alpha val="30000"/>
                </a:scheme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076739" y="876300"/>
              <a:ext cx="2885661" cy="1200329"/>
            </a:xfrm>
            <a:prstGeom prst="rect">
              <a:avLst/>
            </a:prstGeom>
            <a:noFill/>
          </p:spPr>
          <p:txBody>
            <a:bodyPr wrap="square" rtlCol="0">
              <a:spAutoFit/>
              <a:scene3d>
                <a:camera prst="orthographicFront"/>
                <a:lightRig rig="threePt" dir="t"/>
              </a:scene3d>
              <a:sp3d extrusionH="57150" prstMaterial="softEdge">
                <a:bevelT w="190500" h="190500"/>
              </a:sp3d>
            </a:bodyPr>
            <a:lstStyle/>
            <a:p>
              <a:r>
                <a:rPr lang="en-US" sz="7200" dirty="0" smtClean="0"/>
                <a:t>ISIS</a:t>
              </a:r>
            </a:p>
          </p:txBody>
        </p:sp>
      </p:grpSp>
      <p:sp>
        <p:nvSpPr>
          <p:cNvPr id="6" name="Freeform 5"/>
          <p:cNvSpPr/>
          <p:nvPr/>
        </p:nvSpPr>
        <p:spPr>
          <a:xfrm>
            <a:off x="1603948" y="1004341"/>
            <a:ext cx="5508885" cy="4849318"/>
          </a:xfrm>
          <a:custGeom>
            <a:avLst/>
            <a:gdLst>
              <a:gd name="connsiteX0" fmla="*/ 1783829 w 5508885"/>
              <a:gd name="connsiteY0" fmla="*/ 442210 h 4849318"/>
              <a:gd name="connsiteX1" fmla="*/ 1933731 w 5508885"/>
              <a:gd name="connsiteY1" fmla="*/ 239843 h 4849318"/>
              <a:gd name="connsiteX2" fmla="*/ 2091127 w 5508885"/>
              <a:gd name="connsiteY2" fmla="*/ 142407 h 4849318"/>
              <a:gd name="connsiteX3" fmla="*/ 2233534 w 5508885"/>
              <a:gd name="connsiteY3" fmla="*/ 29980 h 4849318"/>
              <a:gd name="connsiteX4" fmla="*/ 2495862 w 5508885"/>
              <a:gd name="connsiteY4" fmla="*/ 0 h 4849318"/>
              <a:gd name="connsiteX5" fmla="*/ 2900596 w 5508885"/>
              <a:gd name="connsiteY5" fmla="*/ 149902 h 4849318"/>
              <a:gd name="connsiteX6" fmla="*/ 3170419 w 5508885"/>
              <a:gd name="connsiteY6" fmla="*/ 209862 h 4849318"/>
              <a:gd name="connsiteX7" fmla="*/ 3357796 w 5508885"/>
              <a:gd name="connsiteY7" fmla="*/ 247338 h 4849318"/>
              <a:gd name="connsiteX8" fmla="*/ 3567659 w 5508885"/>
              <a:gd name="connsiteY8" fmla="*/ 254833 h 4849318"/>
              <a:gd name="connsiteX9" fmla="*/ 4047344 w 5508885"/>
              <a:gd name="connsiteY9" fmla="*/ 232348 h 4849318"/>
              <a:gd name="connsiteX10" fmla="*/ 4369632 w 5508885"/>
              <a:gd name="connsiteY10" fmla="*/ 284813 h 4849318"/>
              <a:gd name="connsiteX11" fmla="*/ 4414603 w 5508885"/>
              <a:gd name="connsiteY11" fmla="*/ 404734 h 4849318"/>
              <a:gd name="connsiteX12" fmla="*/ 4422098 w 5508885"/>
              <a:gd name="connsiteY12" fmla="*/ 607102 h 4849318"/>
              <a:gd name="connsiteX13" fmla="*/ 4377127 w 5508885"/>
              <a:gd name="connsiteY13" fmla="*/ 719528 h 4849318"/>
              <a:gd name="connsiteX14" fmla="*/ 4302177 w 5508885"/>
              <a:gd name="connsiteY14" fmla="*/ 809469 h 4849318"/>
              <a:gd name="connsiteX15" fmla="*/ 4099809 w 5508885"/>
              <a:gd name="connsiteY15" fmla="*/ 884420 h 4849318"/>
              <a:gd name="connsiteX16" fmla="*/ 3942413 w 5508885"/>
              <a:gd name="connsiteY16" fmla="*/ 831954 h 4849318"/>
              <a:gd name="connsiteX17" fmla="*/ 3964898 w 5508885"/>
              <a:gd name="connsiteY17" fmla="*/ 749508 h 4849318"/>
              <a:gd name="connsiteX18" fmla="*/ 4054839 w 5508885"/>
              <a:gd name="connsiteY18" fmla="*/ 674557 h 4849318"/>
              <a:gd name="connsiteX19" fmla="*/ 3942413 w 5508885"/>
              <a:gd name="connsiteY19" fmla="*/ 704538 h 4849318"/>
              <a:gd name="connsiteX20" fmla="*/ 3844977 w 5508885"/>
              <a:gd name="connsiteY20" fmla="*/ 727023 h 4849318"/>
              <a:gd name="connsiteX21" fmla="*/ 3844977 w 5508885"/>
              <a:gd name="connsiteY21" fmla="*/ 749508 h 4849318"/>
              <a:gd name="connsiteX22" fmla="*/ 3949908 w 5508885"/>
              <a:gd name="connsiteY22" fmla="*/ 749508 h 4849318"/>
              <a:gd name="connsiteX23" fmla="*/ 3949908 w 5508885"/>
              <a:gd name="connsiteY23" fmla="*/ 846944 h 4849318"/>
              <a:gd name="connsiteX24" fmla="*/ 3889947 w 5508885"/>
              <a:gd name="connsiteY24" fmla="*/ 884420 h 4849318"/>
              <a:gd name="connsiteX25" fmla="*/ 3770026 w 5508885"/>
              <a:gd name="connsiteY25" fmla="*/ 929390 h 4849318"/>
              <a:gd name="connsiteX26" fmla="*/ 3702570 w 5508885"/>
              <a:gd name="connsiteY26" fmla="*/ 996846 h 4849318"/>
              <a:gd name="connsiteX27" fmla="*/ 3560163 w 5508885"/>
              <a:gd name="connsiteY27" fmla="*/ 996846 h 4849318"/>
              <a:gd name="connsiteX28" fmla="*/ 3545173 w 5508885"/>
              <a:gd name="connsiteY28" fmla="*/ 899410 h 4849318"/>
              <a:gd name="connsiteX29" fmla="*/ 3545173 w 5508885"/>
              <a:gd name="connsiteY29" fmla="*/ 861934 h 4849318"/>
              <a:gd name="connsiteX30" fmla="*/ 3485213 w 5508885"/>
              <a:gd name="connsiteY30" fmla="*/ 779489 h 4849318"/>
              <a:gd name="connsiteX31" fmla="*/ 3470222 w 5508885"/>
              <a:gd name="connsiteY31" fmla="*/ 734518 h 4849318"/>
              <a:gd name="connsiteX32" fmla="*/ 3470222 w 5508885"/>
              <a:gd name="connsiteY32" fmla="*/ 734518 h 4849318"/>
              <a:gd name="connsiteX33" fmla="*/ 3470222 w 5508885"/>
              <a:gd name="connsiteY33" fmla="*/ 674557 h 4849318"/>
              <a:gd name="connsiteX34" fmla="*/ 3395272 w 5508885"/>
              <a:gd name="connsiteY34" fmla="*/ 734518 h 4849318"/>
              <a:gd name="connsiteX35" fmla="*/ 3275350 w 5508885"/>
              <a:gd name="connsiteY35" fmla="*/ 824459 h 4849318"/>
              <a:gd name="connsiteX36" fmla="*/ 3230380 w 5508885"/>
              <a:gd name="connsiteY36" fmla="*/ 906905 h 4849318"/>
              <a:gd name="connsiteX37" fmla="*/ 3170419 w 5508885"/>
              <a:gd name="connsiteY37" fmla="*/ 974361 h 4849318"/>
              <a:gd name="connsiteX38" fmla="*/ 3110459 w 5508885"/>
              <a:gd name="connsiteY38" fmla="*/ 1026826 h 4849318"/>
              <a:gd name="connsiteX39" fmla="*/ 3065488 w 5508885"/>
              <a:gd name="connsiteY39" fmla="*/ 1094282 h 4849318"/>
              <a:gd name="connsiteX40" fmla="*/ 3072983 w 5508885"/>
              <a:gd name="connsiteY40" fmla="*/ 1184223 h 4849318"/>
              <a:gd name="connsiteX41" fmla="*/ 3140439 w 5508885"/>
              <a:gd name="connsiteY41" fmla="*/ 1206708 h 4849318"/>
              <a:gd name="connsiteX42" fmla="*/ 3237875 w 5508885"/>
              <a:gd name="connsiteY42" fmla="*/ 1199213 h 4849318"/>
              <a:gd name="connsiteX43" fmla="*/ 3357796 w 5508885"/>
              <a:gd name="connsiteY43" fmla="*/ 1221698 h 4849318"/>
              <a:gd name="connsiteX44" fmla="*/ 3492708 w 5508885"/>
              <a:gd name="connsiteY44" fmla="*/ 1146748 h 4849318"/>
              <a:gd name="connsiteX45" fmla="*/ 3642609 w 5508885"/>
              <a:gd name="connsiteY45" fmla="*/ 1146748 h 4849318"/>
              <a:gd name="connsiteX46" fmla="*/ 3777521 w 5508885"/>
              <a:gd name="connsiteY46" fmla="*/ 1154243 h 4849318"/>
              <a:gd name="connsiteX47" fmla="*/ 3844977 w 5508885"/>
              <a:gd name="connsiteY47" fmla="*/ 1221698 h 4849318"/>
              <a:gd name="connsiteX48" fmla="*/ 3934918 w 5508885"/>
              <a:gd name="connsiteY48" fmla="*/ 1296649 h 4849318"/>
              <a:gd name="connsiteX49" fmla="*/ 4084819 w 5508885"/>
              <a:gd name="connsiteY49" fmla="*/ 1349115 h 4849318"/>
              <a:gd name="connsiteX50" fmla="*/ 4204741 w 5508885"/>
              <a:gd name="connsiteY50" fmla="*/ 1334125 h 4849318"/>
              <a:gd name="connsiteX51" fmla="*/ 4317167 w 5508885"/>
              <a:gd name="connsiteY51" fmla="*/ 1319134 h 4849318"/>
              <a:gd name="connsiteX52" fmla="*/ 4399613 w 5508885"/>
              <a:gd name="connsiteY52" fmla="*/ 1251679 h 4849318"/>
              <a:gd name="connsiteX53" fmla="*/ 4324662 w 5508885"/>
              <a:gd name="connsiteY53" fmla="*/ 1206708 h 4849318"/>
              <a:gd name="connsiteX54" fmla="*/ 4227226 w 5508885"/>
              <a:gd name="connsiteY54" fmla="*/ 1146748 h 4849318"/>
              <a:gd name="connsiteX55" fmla="*/ 4144780 w 5508885"/>
              <a:gd name="connsiteY55" fmla="*/ 1086787 h 4849318"/>
              <a:gd name="connsiteX56" fmla="*/ 4137285 w 5508885"/>
              <a:gd name="connsiteY56" fmla="*/ 1026826 h 4849318"/>
              <a:gd name="connsiteX57" fmla="*/ 4287186 w 5508885"/>
              <a:gd name="connsiteY57" fmla="*/ 921895 h 4849318"/>
              <a:gd name="connsiteX58" fmla="*/ 4429593 w 5508885"/>
              <a:gd name="connsiteY58" fmla="*/ 936885 h 4849318"/>
              <a:gd name="connsiteX59" fmla="*/ 4527029 w 5508885"/>
              <a:gd name="connsiteY59" fmla="*/ 1034321 h 4849318"/>
              <a:gd name="connsiteX60" fmla="*/ 4714406 w 5508885"/>
              <a:gd name="connsiteY60" fmla="*/ 1184223 h 4849318"/>
              <a:gd name="connsiteX61" fmla="*/ 4871803 w 5508885"/>
              <a:gd name="connsiteY61" fmla="*/ 1259174 h 4849318"/>
              <a:gd name="connsiteX62" fmla="*/ 5021704 w 5508885"/>
              <a:gd name="connsiteY62" fmla="*/ 1409075 h 4849318"/>
              <a:gd name="connsiteX63" fmla="*/ 5104150 w 5508885"/>
              <a:gd name="connsiteY63" fmla="*/ 1431561 h 4849318"/>
              <a:gd name="connsiteX64" fmla="*/ 5284032 w 5508885"/>
              <a:gd name="connsiteY64" fmla="*/ 1431561 h 4849318"/>
              <a:gd name="connsiteX65" fmla="*/ 5321508 w 5508885"/>
              <a:gd name="connsiteY65" fmla="*/ 1454046 h 4849318"/>
              <a:gd name="connsiteX66" fmla="*/ 5321508 w 5508885"/>
              <a:gd name="connsiteY66" fmla="*/ 1469036 h 4849318"/>
              <a:gd name="connsiteX67" fmla="*/ 5351488 w 5508885"/>
              <a:gd name="connsiteY67" fmla="*/ 1506511 h 4849318"/>
              <a:gd name="connsiteX68" fmla="*/ 5336498 w 5508885"/>
              <a:gd name="connsiteY68" fmla="*/ 1573967 h 4849318"/>
              <a:gd name="connsiteX69" fmla="*/ 5284032 w 5508885"/>
              <a:gd name="connsiteY69" fmla="*/ 1761344 h 4849318"/>
              <a:gd name="connsiteX70" fmla="*/ 5231567 w 5508885"/>
              <a:gd name="connsiteY70" fmla="*/ 1836295 h 4849318"/>
              <a:gd name="connsiteX71" fmla="*/ 5493895 w 5508885"/>
              <a:gd name="connsiteY71" fmla="*/ 1199213 h 4849318"/>
              <a:gd name="connsiteX72" fmla="*/ 5486400 w 5508885"/>
              <a:gd name="connsiteY72" fmla="*/ 2465882 h 4849318"/>
              <a:gd name="connsiteX73" fmla="*/ 5508885 w 5508885"/>
              <a:gd name="connsiteY73" fmla="*/ 2630774 h 4849318"/>
              <a:gd name="connsiteX74" fmla="*/ 5486400 w 5508885"/>
              <a:gd name="connsiteY74" fmla="*/ 2765685 h 4849318"/>
              <a:gd name="connsiteX75" fmla="*/ 5403954 w 5508885"/>
              <a:gd name="connsiteY75" fmla="*/ 2908092 h 4849318"/>
              <a:gd name="connsiteX76" fmla="*/ 5381468 w 5508885"/>
              <a:gd name="connsiteY76" fmla="*/ 3005528 h 4849318"/>
              <a:gd name="connsiteX77" fmla="*/ 5231567 w 5508885"/>
              <a:gd name="connsiteY77" fmla="*/ 3035508 h 4849318"/>
              <a:gd name="connsiteX78" fmla="*/ 5224072 w 5508885"/>
              <a:gd name="connsiteY78" fmla="*/ 3080479 h 4849318"/>
              <a:gd name="connsiteX79" fmla="*/ 5239062 w 5508885"/>
              <a:gd name="connsiteY79" fmla="*/ 3200400 h 4849318"/>
              <a:gd name="connsiteX80" fmla="*/ 5284032 w 5508885"/>
              <a:gd name="connsiteY80" fmla="*/ 3260361 h 4849318"/>
              <a:gd name="connsiteX81" fmla="*/ 5358983 w 5508885"/>
              <a:gd name="connsiteY81" fmla="*/ 3342807 h 4849318"/>
              <a:gd name="connsiteX82" fmla="*/ 5403954 w 5508885"/>
              <a:gd name="connsiteY82" fmla="*/ 3492708 h 4849318"/>
              <a:gd name="connsiteX83" fmla="*/ 5343993 w 5508885"/>
              <a:gd name="connsiteY83" fmla="*/ 3552669 h 4849318"/>
              <a:gd name="connsiteX84" fmla="*/ 5231567 w 5508885"/>
              <a:gd name="connsiteY84" fmla="*/ 3522689 h 4849318"/>
              <a:gd name="connsiteX85" fmla="*/ 5066675 w 5508885"/>
              <a:gd name="connsiteY85" fmla="*/ 3350302 h 4849318"/>
              <a:gd name="connsiteX86" fmla="*/ 4961744 w 5508885"/>
              <a:gd name="connsiteY86" fmla="*/ 3140439 h 4849318"/>
              <a:gd name="connsiteX87" fmla="*/ 4729396 w 5508885"/>
              <a:gd name="connsiteY87" fmla="*/ 3087974 h 4849318"/>
              <a:gd name="connsiteX88" fmla="*/ 4557009 w 5508885"/>
              <a:gd name="connsiteY88" fmla="*/ 3065489 h 4849318"/>
              <a:gd name="connsiteX89" fmla="*/ 4384622 w 5508885"/>
              <a:gd name="connsiteY89" fmla="*/ 2885607 h 4849318"/>
              <a:gd name="connsiteX90" fmla="*/ 4129790 w 5508885"/>
              <a:gd name="connsiteY90" fmla="*/ 2765685 h 4849318"/>
              <a:gd name="connsiteX91" fmla="*/ 3927422 w 5508885"/>
              <a:gd name="connsiteY91" fmla="*/ 2930577 h 4849318"/>
              <a:gd name="connsiteX92" fmla="*/ 3740045 w 5508885"/>
              <a:gd name="connsiteY92" fmla="*/ 3110459 h 4849318"/>
              <a:gd name="connsiteX93" fmla="*/ 3762531 w 5508885"/>
              <a:gd name="connsiteY93" fmla="*/ 3290341 h 4849318"/>
              <a:gd name="connsiteX94" fmla="*/ 3882452 w 5508885"/>
              <a:gd name="connsiteY94" fmla="*/ 3500203 h 4849318"/>
              <a:gd name="connsiteX95" fmla="*/ 4144780 w 5508885"/>
              <a:gd name="connsiteY95" fmla="*/ 3665095 h 4849318"/>
              <a:gd name="connsiteX96" fmla="*/ 4182255 w 5508885"/>
              <a:gd name="connsiteY96" fmla="*/ 3822492 h 4849318"/>
              <a:gd name="connsiteX97" fmla="*/ 4257206 w 5508885"/>
              <a:gd name="connsiteY97" fmla="*/ 4054839 h 4849318"/>
              <a:gd name="connsiteX98" fmla="*/ 4309672 w 5508885"/>
              <a:gd name="connsiteY98" fmla="*/ 4174761 h 4849318"/>
              <a:gd name="connsiteX99" fmla="*/ 4467068 w 5508885"/>
              <a:gd name="connsiteY99" fmla="*/ 4369633 h 4849318"/>
              <a:gd name="connsiteX100" fmla="*/ 4504544 w 5508885"/>
              <a:gd name="connsiteY100" fmla="*/ 4572000 h 4849318"/>
              <a:gd name="connsiteX101" fmla="*/ 4557009 w 5508885"/>
              <a:gd name="connsiteY101" fmla="*/ 4766872 h 4849318"/>
              <a:gd name="connsiteX102" fmla="*/ 4542019 w 5508885"/>
              <a:gd name="connsiteY102" fmla="*/ 4849318 h 4849318"/>
              <a:gd name="connsiteX103" fmla="*/ 4347147 w 5508885"/>
              <a:gd name="connsiteY103" fmla="*/ 4849318 h 4849318"/>
              <a:gd name="connsiteX104" fmla="*/ 4219731 w 5508885"/>
              <a:gd name="connsiteY104" fmla="*/ 4736892 h 4849318"/>
              <a:gd name="connsiteX105" fmla="*/ 4107304 w 5508885"/>
              <a:gd name="connsiteY105" fmla="*/ 4594485 h 4849318"/>
              <a:gd name="connsiteX106" fmla="*/ 4084819 w 5508885"/>
              <a:gd name="connsiteY106" fmla="*/ 4497049 h 4849318"/>
              <a:gd name="connsiteX107" fmla="*/ 4009868 w 5508885"/>
              <a:gd name="connsiteY107" fmla="*/ 4459574 h 4849318"/>
              <a:gd name="connsiteX108" fmla="*/ 3912432 w 5508885"/>
              <a:gd name="connsiteY108" fmla="*/ 4339652 h 4849318"/>
              <a:gd name="connsiteX109" fmla="*/ 3829986 w 5508885"/>
              <a:gd name="connsiteY109" fmla="*/ 4174761 h 4849318"/>
              <a:gd name="connsiteX110" fmla="*/ 3829986 w 5508885"/>
              <a:gd name="connsiteY110" fmla="*/ 4062334 h 4849318"/>
              <a:gd name="connsiteX111" fmla="*/ 3867462 w 5508885"/>
              <a:gd name="connsiteY111" fmla="*/ 3964898 h 4849318"/>
              <a:gd name="connsiteX112" fmla="*/ 3814996 w 5508885"/>
              <a:gd name="connsiteY112" fmla="*/ 3829987 h 4849318"/>
              <a:gd name="connsiteX113" fmla="*/ 3725055 w 5508885"/>
              <a:gd name="connsiteY113" fmla="*/ 3792511 h 4849318"/>
              <a:gd name="connsiteX114" fmla="*/ 3687580 w 5508885"/>
              <a:gd name="connsiteY114" fmla="*/ 3672590 h 4849318"/>
              <a:gd name="connsiteX115" fmla="*/ 3537678 w 5508885"/>
              <a:gd name="connsiteY115" fmla="*/ 3402767 h 4849318"/>
              <a:gd name="connsiteX116" fmla="*/ 3500203 w 5508885"/>
              <a:gd name="connsiteY116" fmla="*/ 3245370 h 4849318"/>
              <a:gd name="connsiteX117" fmla="*/ 3395272 w 5508885"/>
              <a:gd name="connsiteY117" fmla="*/ 3237875 h 4849318"/>
              <a:gd name="connsiteX118" fmla="*/ 3395272 w 5508885"/>
              <a:gd name="connsiteY118" fmla="*/ 3402767 h 4849318"/>
              <a:gd name="connsiteX119" fmla="*/ 3462727 w 5508885"/>
              <a:gd name="connsiteY119" fmla="*/ 3560164 h 4849318"/>
              <a:gd name="connsiteX120" fmla="*/ 3545173 w 5508885"/>
              <a:gd name="connsiteY120" fmla="*/ 3695075 h 4849318"/>
              <a:gd name="connsiteX121" fmla="*/ 3597639 w 5508885"/>
              <a:gd name="connsiteY121" fmla="*/ 3792511 h 4849318"/>
              <a:gd name="connsiteX122" fmla="*/ 3582649 w 5508885"/>
              <a:gd name="connsiteY122" fmla="*/ 3867462 h 4849318"/>
              <a:gd name="connsiteX123" fmla="*/ 3687580 w 5508885"/>
              <a:gd name="connsiteY123" fmla="*/ 3994879 h 4849318"/>
              <a:gd name="connsiteX124" fmla="*/ 3747541 w 5508885"/>
              <a:gd name="connsiteY124" fmla="*/ 4054839 h 4849318"/>
              <a:gd name="connsiteX125" fmla="*/ 3777521 w 5508885"/>
              <a:gd name="connsiteY125" fmla="*/ 4189751 h 4849318"/>
              <a:gd name="connsiteX126" fmla="*/ 3755036 w 5508885"/>
              <a:gd name="connsiteY126" fmla="*/ 4347148 h 4849318"/>
              <a:gd name="connsiteX127" fmla="*/ 3755036 w 5508885"/>
              <a:gd name="connsiteY127" fmla="*/ 4452079 h 4849318"/>
              <a:gd name="connsiteX128" fmla="*/ 3792511 w 5508885"/>
              <a:gd name="connsiteY128" fmla="*/ 4512039 h 4849318"/>
              <a:gd name="connsiteX129" fmla="*/ 3897442 w 5508885"/>
              <a:gd name="connsiteY129" fmla="*/ 4572000 h 4849318"/>
              <a:gd name="connsiteX130" fmla="*/ 3949908 w 5508885"/>
              <a:gd name="connsiteY130" fmla="*/ 4811843 h 4849318"/>
              <a:gd name="connsiteX131" fmla="*/ 3710065 w 5508885"/>
              <a:gd name="connsiteY131" fmla="*/ 4796852 h 4849318"/>
              <a:gd name="connsiteX132" fmla="*/ 3545173 w 5508885"/>
              <a:gd name="connsiteY132" fmla="*/ 4639456 h 4849318"/>
              <a:gd name="connsiteX133" fmla="*/ 3425252 w 5508885"/>
              <a:gd name="connsiteY133" fmla="*/ 4527029 h 4849318"/>
              <a:gd name="connsiteX134" fmla="*/ 3402767 w 5508885"/>
              <a:gd name="connsiteY134" fmla="*/ 4384623 h 4849318"/>
              <a:gd name="connsiteX135" fmla="*/ 3380282 w 5508885"/>
              <a:gd name="connsiteY135" fmla="*/ 4137285 h 4849318"/>
              <a:gd name="connsiteX136" fmla="*/ 3342806 w 5508885"/>
              <a:gd name="connsiteY136" fmla="*/ 3927423 h 4849318"/>
              <a:gd name="connsiteX137" fmla="*/ 3035508 w 5508885"/>
              <a:gd name="connsiteY137" fmla="*/ 3852472 h 4849318"/>
              <a:gd name="connsiteX138" fmla="*/ 2615783 w 5508885"/>
              <a:gd name="connsiteY138" fmla="*/ 3807502 h 4849318"/>
              <a:gd name="connsiteX139" fmla="*/ 2293495 w 5508885"/>
              <a:gd name="connsiteY139" fmla="*/ 3762531 h 4849318"/>
              <a:gd name="connsiteX140" fmla="*/ 2106118 w 5508885"/>
              <a:gd name="connsiteY140" fmla="*/ 3695075 h 4849318"/>
              <a:gd name="connsiteX141" fmla="*/ 1978701 w 5508885"/>
              <a:gd name="connsiteY141" fmla="*/ 3417757 h 4849318"/>
              <a:gd name="connsiteX142" fmla="*/ 2046157 w 5508885"/>
              <a:gd name="connsiteY142" fmla="*/ 3028013 h 4849318"/>
              <a:gd name="connsiteX143" fmla="*/ 1978701 w 5508885"/>
              <a:gd name="connsiteY143" fmla="*/ 2900597 h 4849318"/>
              <a:gd name="connsiteX144" fmla="*/ 1686393 w 5508885"/>
              <a:gd name="connsiteY144" fmla="*/ 2938072 h 4849318"/>
              <a:gd name="connsiteX145" fmla="*/ 1349114 w 5508885"/>
              <a:gd name="connsiteY145" fmla="*/ 2953062 h 4849318"/>
              <a:gd name="connsiteX146" fmla="*/ 906904 w 5508885"/>
              <a:gd name="connsiteY146" fmla="*/ 2668249 h 4849318"/>
              <a:gd name="connsiteX147" fmla="*/ 644577 w 5508885"/>
              <a:gd name="connsiteY147" fmla="*/ 2623279 h 4849318"/>
              <a:gd name="connsiteX148" fmla="*/ 502170 w 5508885"/>
              <a:gd name="connsiteY148" fmla="*/ 2375941 h 4849318"/>
              <a:gd name="connsiteX149" fmla="*/ 584616 w 5508885"/>
              <a:gd name="connsiteY149" fmla="*/ 1918741 h 4849318"/>
              <a:gd name="connsiteX150" fmla="*/ 502170 w 5508885"/>
              <a:gd name="connsiteY150" fmla="*/ 1746354 h 4849318"/>
              <a:gd name="connsiteX151" fmla="*/ 277318 w 5508885"/>
              <a:gd name="connsiteY151" fmla="*/ 1603948 h 4849318"/>
              <a:gd name="connsiteX152" fmla="*/ 0 w 5508885"/>
              <a:gd name="connsiteY152" fmla="*/ 1341620 h 4849318"/>
              <a:gd name="connsiteX153" fmla="*/ 134911 w 5508885"/>
              <a:gd name="connsiteY153" fmla="*/ 1244184 h 4849318"/>
              <a:gd name="connsiteX154" fmla="*/ 322288 w 5508885"/>
              <a:gd name="connsiteY154" fmla="*/ 1191718 h 4849318"/>
              <a:gd name="connsiteX155" fmla="*/ 517160 w 5508885"/>
              <a:gd name="connsiteY155" fmla="*/ 1244184 h 4849318"/>
              <a:gd name="connsiteX156" fmla="*/ 712032 w 5508885"/>
              <a:gd name="connsiteY156" fmla="*/ 1259174 h 4849318"/>
              <a:gd name="connsiteX157" fmla="*/ 794478 w 5508885"/>
              <a:gd name="connsiteY157" fmla="*/ 1296649 h 4849318"/>
              <a:gd name="connsiteX158" fmla="*/ 861934 w 5508885"/>
              <a:gd name="connsiteY158" fmla="*/ 1356610 h 4849318"/>
              <a:gd name="connsiteX159" fmla="*/ 929390 w 5508885"/>
              <a:gd name="connsiteY159" fmla="*/ 1364105 h 4849318"/>
              <a:gd name="connsiteX160" fmla="*/ 1169232 w 5508885"/>
              <a:gd name="connsiteY160" fmla="*/ 1356610 h 4849318"/>
              <a:gd name="connsiteX161" fmla="*/ 1199213 w 5508885"/>
              <a:gd name="connsiteY161" fmla="*/ 1521502 h 4849318"/>
              <a:gd name="connsiteX162" fmla="*/ 1146747 w 5508885"/>
              <a:gd name="connsiteY162" fmla="*/ 1588957 h 4849318"/>
              <a:gd name="connsiteX163" fmla="*/ 1154242 w 5508885"/>
              <a:gd name="connsiteY163" fmla="*/ 1686393 h 4849318"/>
              <a:gd name="connsiteX164" fmla="*/ 1026826 w 5508885"/>
              <a:gd name="connsiteY164" fmla="*/ 1783829 h 4849318"/>
              <a:gd name="connsiteX165" fmla="*/ 1004341 w 5508885"/>
              <a:gd name="connsiteY165" fmla="*/ 1821305 h 4849318"/>
              <a:gd name="connsiteX166" fmla="*/ 1064301 w 5508885"/>
              <a:gd name="connsiteY166" fmla="*/ 1933731 h 4849318"/>
              <a:gd name="connsiteX167" fmla="*/ 1169232 w 5508885"/>
              <a:gd name="connsiteY167" fmla="*/ 1993692 h 4849318"/>
              <a:gd name="connsiteX168" fmla="*/ 1289154 w 5508885"/>
              <a:gd name="connsiteY168" fmla="*/ 2023672 h 4849318"/>
              <a:gd name="connsiteX169" fmla="*/ 1401580 w 5508885"/>
              <a:gd name="connsiteY169" fmla="*/ 2113613 h 4849318"/>
              <a:gd name="connsiteX170" fmla="*/ 1439055 w 5508885"/>
              <a:gd name="connsiteY170" fmla="*/ 2136098 h 4849318"/>
              <a:gd name="connsiteX171" fmla="*/ 1416570 w 5508885"/>
              <a:gd name="connsiteY171" fmla="*/ 2241029 h 4849318"/>
              <a:gd name="connsiteX172" fmla="*/ 1588957 w 5508885"/>
              <a:gd name="connsiteY172" fmla="*/ 2398426 h 4849318"/>
              <a:gd name="connsiteX173" fmla="*/ 1663908 w 5508885"/>
              <a:gd name="connsiteY173" fmla="*/ 2480872 h 4849318"/>
              <a:gd name="connsiteX174" fmla="*/ 1746354 w 5508885"/>
              <a:gd name="connsiteY174" fmla="*/ 2413416 h 4849318"/>
              <a:gd name="connsiteX175" fmla="*/ 1761344 w 5508885"/>
              <a:gd name="connsiteY175" fmla="*/ 2300990 h 4849318"/>
              <a:gd name="connsiteX176" fmla="*/ 1836295 w 5508885"/>
              <a:gd name="connsiteY176" fmla="*/ 2241029 h 4849318"/>
              <a:gd name="connsiteX177" fmla="*/ 2128603 w 5508885"/>
              <a:gd name="connsiteY177" fmla="*/ 2211049 h 4849318"/>
              <a:gd name="connsiteX178" fmla="*/ 2300990 w 5508885"/>
              <a:gd name="connsiteY178" fmla="*/ 2300990 h 4849318"/>
              <a:gd name="connsiteX179" fmla="*/ 2300990 w 5508885"/>
              <a:gd name="connsiteY179" fmla="*/ 2300990 h 4849318"/>
              <a:gd name="connsiteX180" fmla="*/ 2473377 w 5508885"/>
              <a:gd name="connsiteY180" fmla="*/ 2420911 h 4849318"/>
              <a:gd name="connsiteX181" fmla="*/ 2473377 w 5508885"/>
              <a:gd name="connsiteY181" fmla="*/ 2465882 h 4849318"/>
              <a:gd name="connsiteX182" fmla="*/ 2653259 w 5508885"/>
              <a:gd name="connsiteY182" fmla="*/ 2525843 h 4849318"/>
              <a:gd name="connsiteX183" fmla="*/ 2743200 w 5508885"/>
              <a:gd name="connsiteY183" fmla="*/ 2593298 h 4849318"/>
              <a:gd name="connsiteX184" fmla="*/ 2893101 w 5508885"/>
              <a:gd name="connsiteY184" fmla="*/ 2645764 h 4849318"/>
              <a:gd name="connsiteX185" fmla="*/ 3020518 w 5508885"/>
              <a:gd name="connsiteY185" fmla="*/ 2525843 h 4849318"/>
              <a:gd name="connsiteX186" fmla="*/ 3215390 w 5508885"/>
              <a:gd name="connsiteY186" fmla="*/ 2593298 h 4849318"/>
              <a:gd name="connsiteX187" fmla="*/ 3230380 w 5508885"/>
              <a:gd name="connsiteY187" fmla="*/ 2638269 h 4849318"/>
              <a:gd name="connsiteX188" fmla="*/ 3447737 w 5508885"/>
              <a:gd name="connsiteY188" fmla="*/ 2668249 h 4849318"/>
              <a:gd name="connsiteX189" fmla="*/ 3537678 w 5508885"/>
              <a:gd name="connsiteY189" fmla="*/ 2563318 h 4849318"/>
              <a:gd name="connsiteX190" fmla="*/ 3537678 w 5508885"/>
              <a:gd name="connsiteY190" fmla="*/ 2473377 h 4849318"/>
              <a:gd name="connsiteX191" fmla="*/ 3612629 w 5508885"/>
              <a:gd name="connsiteY191" fmla="*/ 2308485 h 4849318"/>
              <a:gd name="connsiteX192" fmla="*/ 3665095 w 5508885"/>
              <a:gd name="connsiteY192" fmla="*/ 2226039 h 4849318"/>
              <a:gd name="connsiteX193" fmla="*/ 3695075 w 5508885"/>
              <a:gd name="connsiteY193" fmla="*/ 2181069 h 4849318"/>
              <a:gd name="connsiteX194" fmla="*/ 3710065 w 5508885"/>
              <a:gd name="connsiteY194" fmla="*/ 2038662 h 4849318"/>
              <a:gd name="connsiteX195" fmla="*/ 3710065 w 5508885"/>
              <a:gd name="connsiteY195" fmla="*/ 1993692 h 4849318"/>
              <a:gd name="connsiteX196" fmla="*/ 3627619 w 5508885"/>
              <a:gd name="connsiteY196" fmla="*/ 2008682 h 4849318"/>
              <a:gd name="connsiteX197" fmla="*/ 3560163 w 5508885"/>
              <a:gd name="connsiteY197" fmla="*/ 2038662 h 4849318"/>
              <a:gd name="connsiteX198" fmla="*/ 3395272 w 5508885"/>
              <a:gd name="connsiteY198" fmla="*/ 2068643 h 4849318"/>
              <a:gd name="connsiteX199" fmla="*/ 3327816 w 5508885"/>
              <a:gd name="connsiteY199" fmla="*/ 2083633 h 4849318"/>
              <a:gd name="connsiteX200" fmla="*/ 3290341 w 5508885"/>
              <a:gd name="connsiteY200" fmla="*/ 2016177 h 4849318"/>
              <a:gd name="connsiteX201" fmla="*/ 3252865 w 5508885"/>
              <a:gd name="connsiteY201" fmla="*/ 1956216 h 4849318"/>
              <a:gd name="connsiteX202" fmla="*/ 3207895 w 5508885"/>
              <a:gd name="connsiteY202" fmla="*/ 1933731 h 4849318"/>
              <a:gd name="connsiteX203" fmla="*/ 3132944 w 5508885"/>
              <a:gd name="connsiteY203" fmla="*/ 1933731 h 4849318"/>
              <a:gd name="connsiteX204" fmla="*/ 2938072 w 5508885"/>
              <a:gd name="connsiteY204" fmla="*/ 1971207 h 4849318"/>
              <a:gd name="connsiteX205" fmla="*/ 2893101 w 5508885"/>
              <a:gd name="connsiteY205" fmla="*/ 1963711 h 4849318"/>
              <a:gd name="connsiteX206" fmla="*/ 2803160 w 5508885"/>
              <a:gd name="connsiteY206" fmla="*/ 1873770 h 4849318"/>
              <a:gd name="connsiteX207" fmla="*/ 2720714 w 5508885"/>
              <a:gd name="connsiteY207" fmla="*/ 1776334 h 4849318"/>
              <a:gd name="connsiteX208" fmla="*/ 2653259 w 5508885"/>
              <a:gd name="connsiteY208" fmla="*/ 1686393 h 4849318"/>
              <a:gd name="connsiteX209" fmla="*/ 2675744 w 5508885"/>
              <a:gd name="connsiteY209" fmla="*/ 1573967 h 4849318"/>
              <a:gd name="connsiteX210" fmla="*/ 2675744 w 5508885"/>
              <a:gd name="connsiteY210" fmla="*/ 1536492 h 4849318"/>
              <a:gd name="connsiteX211" fmla="*/ 2660754 w 5508885"/>
              <a:gd name="connsiteY211" fmla="*/ 1484026 h 4849318"/>
              <a:gd name="connsiteX212" fmla="*/ 2698229 w 5508885"/>
              <a:gd name="connsiteY212" fmla="*/ 1356610 h 4849318"/>
              <a:gd name="connsiteX213" fmla="*/ 2720714 w 5508885"/>
              <a:gd name="connsiteY213" fmla="*/ 1296649 h 4849318"/>
              <a:gd name="connsiteX214" fmla="*/ 2645763 w 5508885"/>
              <a:gd name="connsiteY214" fmla="*/ 1274164 h 4849318"/>
              <a:gd name="connsiteX215" fmla="*/ 2570813 w 5508885"/>
              <a:gd name="connsiteY215" fmla="*/ 1356610 h 4849318"/>
              <a:gd name="connsiteX216" fmla="*/ 2570813 w 5508885"/>
              <a:gd name="connsiteY216" fmla="*/ 1356610 h 4849318"/>
              <a:gd name="connsiteX217" fmla="*/ 2473377 w 5508885"/>
              <a:gd name="connsiteY217" fmla="*/ 1311639 h 4849318"/>
              <a:gd name="connsiteX218" fmla="*/ 2480872 w 5508885"/>
              <a:gd name="connsiteY218" fmla="*/ 1379095 h 4849318"/>
              <a:gd name="connsiteX219" fmla="*/ 2480872 w 5508885"/>
              <a:gd name="connsiteY219" fmla="*/ 1424066 h 4849318"/>
              <a:gd name="connsiteX220" fmla="*/ 2510852 w 5508885"/>
              <a:gd name="connsiteY220" fmla="*/ 1446551 h 4849318"/>
              <a:gd name="connsiteX221" fmla="*/ 2503357 w 5508885"/>
              <a:gd name="connsiteY221" fmla="*/ 1506511 h 4849318"/>
              <a:gd name="connsiteX222" fmla="*/ 2503357 w 5508885"/>
              <a:gd name="connsiteY222" fmla="*/ 1506511 h 4849318"/>
              <a:gd name="connsiteX223" fmla="*/ 2518347 w 5508885"/>
              <a:gd name="connsiteY223" fmla="*/ 1611443 h 4849318"/>
              <a:gd name="connsiteX224" fmla="*/ 2405921 w 5508885"/>
              <a:gd name="connsiteY224" fmla="*/ 1678898 h 4849318"/>
              <a:gd name="connsiteX225" fmla="*/ 2360950 w 5508885"/>
              <a:gd name="connsiteY225" fmla="*/ 1656413 h 4849318"/>
              <a:gd name="connsiteX226" fmla="*/ 2360950 w 5508885"/>
              <a:gd name="connsiteY226" fmla="*/ 1738859 h 4849318"/>
              <a:gd name="connsiteX227" fmla="*/ 2300990 w 5508885"/>
              <a:gd name="connsiteY227" fmla="*/ 1761344 h 4849318"/>
              <a:gd name="connsiteX228" fmla="*/ 2158583 w 5508885"/>
              <a:gd name="connsiteY228" fmla="*/ 1791325 h 4849318"/>
              <a:gd name="connsiteX229" fmla="*/ 2143593 w 5508885"/>
              <a:gd name="connsiteY229" fmla="*/ 1708879 h 4849318"/>
              <a:gd name="connsiteX230" fmla="*/ 2128603 w 5508885"/>
              <a:gd name="connsiteY230" fmla="*/ 1671403 h 4849318"/>
              <a:gd name="connsiteX231" fmla="*/ 2136098 w 5508885"/>
              <a:gd name="connsiteY231" fmla="*/ 1558977 h 4849318"/>
              <a:gd name="connsiteX232" fmla="*/ 2158583 w 5508885"/>
              <a:gd name="connsiteY232" fmla="*/ 1499016 h 4849318"/>
              <a:gd name="connsiteX233" fmla="*/ 2106118 w 5508885"/>
              <a:gd name="connsiteY233" fmla="*/ 1356610 h 4849318"/>
              <a:gd name="connsiteX234" fmla="*/ 2031167 w 5508885"/>
              <a:gd name="connsiteY234" fmla="*/ 1266669 h 4849318"/>
              <a:gd name="connsiteX235" fmla="*/ 2008682 w 5508885"/>
              <a:gd name="connsiteY235" fmla="*/ 1161738 h 4849318"/>
              <a:gd name="connsiteX236" fmla="*/ 2053652 w 5508885"/>
              <a:gd name="connsiteY236" fmla="*/ 1109272 h 4849318"/>
              <a:gd name="connsiteX237" fmla="*/ 2068642 w 5508885"/>
              <a:gd name="connsiteY237" fmla="*/ 1011836 h 4849318"/>
              <a:gd name="connsiteX238" fmla="*/ 2068642 w 5508885"/>
              <a:gd name="connsiteY238" fmla="*/ 996846 h 4849318"/>
              <a:gd name="connsiteX239" fmla="*/ 2016177 w 5508885"/>
              <a:gd name="connsiteY239" fmla="*/ 921895 h 4849318"/>
              <a:gd name="connsiteX240" fmla="*/ 1873770 w 5508885"/>
              <a:gd name="connsiteY240" fmla="*/ 831954 h 4849318"/>
              <a:gd name="connsiteX241" fmla="*/ 1828800 w 5508885"/>
              <a:gd name="connsiteY241" fmla="*/ 771993 h 4849318"/>
              <a:gd name="connsiteX242" fmla="*/ 1776334 w 5508885"/>
              <a:gd name="connsiteY242" fmla="*/ 689548 h 4849318"/>
              <a:gd name="connsiteX243" fmla="*/ 1761344 w 5508885"/>
              <a:gd name="connsiteY243" fmla="*/ 614597 h 4849318"/>
              <a:gd name="connsiteX244" fmla="*/ 1701383 w 5508885"/>
              <a:gd name="connsiteY244" fmla="*/ 502170 h 4849318"/>
              <a:gd name="connsiteX245" fmla="*/ 1783829 w 5508885"/>
              <a:gd name="connsiteY245" fmla="*/ 442210 h 4849318"/>
              <a:gd name="connsiteX0" fmla="*/ 1783829 w 5508885"/>
              <a:gd name="connsiteY0" fmla="*/ 442210 h 4849318"/>
              <a:gd name="connsiteX1" fmla="*/ 1933731 w 5508885"/>
              <a:gd name="connsiteY1" fmla="*/ 239843 h 4849318"/>
              <a:gd name="connsiteX2" fmla="*/ 2091127 w 5508885"/>
              <a:gd name="connsiteY2" fmla="*/ 142407 h 4849318"/>
              <a:gd name="connsiteX3" fmla="*/ 2233534 w 5508885"/>
              <a:gd name="connsiteY3" fmla="*/ 29980 h 4849318"/>
              <a:gd name="connsiteX4" fmla="*/ 2495862 w 5508885"/>
              <a:gd name="connsiteY4" fmla="*/ 0 h 4849318"/>
              <a:gd name="connsiteX5" fmla="*/ 2900596 w 5508885"/>
              <a:gd name="connsiteY5" fmla="*/ 149902 h 4849318"/>
              <a:gd name="connsiteX6" fmla="*/ 3170419 w 5508885"/>
              <a:gd name="connsiteY6" fmla="*/ 209862 h 4849318"/>
              <a:gd name="connsiteX7" fmla="*/ 3357796 w 5508885"/>
              <a:gd name="connsiteY7" fmla="*/ 247338 h 4849318"/>
              <a:gd name="connsiteX8" fmla="*/ 3567659 w 5508885"/>
              <a:gd name="connsiteY8" fmla="*/ 254833 h 4849318"/>
              <a:gd name="connsiteX9" fmla="*/ 4047344 w 5508885"/>
              <a:gd name="connsiteY9" fmla="*/ 232348 h 4849318"/>
              <a:gd name="connsiteX10" fmla="*/ 4369632 w 5508885"/>
              <a:gd name="connsiteY10" fmla="*/ 284813 h 4849318"/>
              <a:gd name="connsiteX11" fmla="*/ 4414603 w 5508885"/>
              <a:gd name="connsiteY11" fmla="*/ 404734 h 4849318"/>
              <a:gd name="connsiteX12" fmla="*/ 4422098 w 5508885"/>
              <a:gd name="connsiteY12" fmla="*/ 607102 h 4849318"/>
              <a:gd name="connsiteX13" fmla="*/ 4377127 w 5508885"/>
              <a:gd name="connsiteY13" fmla="*/ 719528 h 4849318"/>
              <a:gd name="connsiteX14" fmla="*/ 4302177 w 5508885"/>
              <a:gd name="connsiteY14" fmla="*/ 809469 h 4849318"/>
              <a:gd name="connsiteX15" fmla="*/ 4099809 w 5508885"/>
              <a:gd name="connsiteY15" fmla="*/ 884420 h 4849318"/>
              <a:gd name="connsiteX16" fmla="*/ 3942413 w 5508885"/>
              <a:gd name="connsiteY16" fmla="*/ 831954 h 4849318"/>
              <a:gd name="connsiteX17" fmla="*/ 3964898 w 5508885"/>
              <a:gd name="connsiteY17" fmla="*/ 749508 h 4849318"/>
              <a:gd name="connsiteX18" fmla="*/ 4054839 w 5508885"/>
              <a:gd name="connsiteY18" fmla="*/ 674557 h 4849318"/>
              <a:gd name="connsiteX19" fmla="*/ 3942413 w 5508885"/>
              <a:gd name="connsiteY19" fmla="*/ 704538 h 4849318"/>
              <a:gd name="connsiteX20" fmla="*/ 3844977 w 5508885"/>
              <a:gd name="connsiteY20" fmla="*/ 727023 h 4849318"/>
              <a:gd name="connsiteX21" fmla="*/ 3844977 w 5508885"/>
              <a:gd name="connsiteY21" fmla="*/ 749508 h 4849318"/>
              <a:gd name="connsiteX22" fmla="*/ 3949908 w 5508885"/>
              <a:gd name="connsiteY22" fmla="*/ 749508 h 4849318"/>
              <a:gd name="connsiteX23" fmla="*/ 3949908 w 5508885"/>
              <a:gd name="connsiteY23" fmla="*/ 846944 h 4849318"/>
              <a:gd name="connsiteX24" fmla="*/ 3889947 w 5508885"/>
              <a:gd name="connsiteY24" fmla="*/ 884420 h 4849318"/>
              <a:gd name="connsiteX25" fmla="*/ 3770026 w 5508885"/>
              <a:gd name="connsiteY25" fmla="*/ 929390 h 4849318"/>
              <a:gd name="connsiteX26" fmla="*/ 3702570 w 5508885"/>
              <a:gd name="connsiteY26" fmla="*/ 996846 h 4849318"/>
              <a:gd name="connsiteX27" fmla="*/ 3560163 w 5508885"/>
              <a:gd name="connsiteY27" fmla="*/ 996846 h 4849318"/>
              <a:gd name="connsiteX28" fmla="*/ 3545173 w 5508885"/>
              <a:gd name="connsiteY28" fmla="*/ 899410 h 4849318"/>
              <a:gd name="connsiteX29" fmla="*/ 3545173 w 5508885"/>
              <a:gd name="connsiteY29" fmla="*/ 861934 h 4849318"/>
              <a:gd name="connsiteX30" fmla="*/ 3485213 w 5508885"/>
              <a:gd name="connsiteY30" fmla="*/ 779489 h 4849318"/>
              <a:gd name="connsiteX31" fmla="*/ 3470222 w 5508885"/>
              <a:gd name="connsiteY31" fmla="*/ 734518 h 4849318"/>
              <a:gd name="connsiteX32" fmla="*/ 3470222 w 5508885"/>
              <a:gd name="connsiteY32" fmla="*/ 734518 h 4849318"/>
              <a:gd name="connsiteX33" fmla="*/ 3470222 w 5508885"/>
              <a:gd name="connsiteY33" fmla="*/ 674557 h 4849318"/>
              <a:gd name="connsiteX34" fmla="*/ 3395272 w 5508885"/>
              <a:gd name="connsiteY34" fmla="*/ 734518 h 4849318"/>
              <a:gd name="connsiteX35" fmla="*/ 3275350 w 5508885"/>
              <a:gd name="connsiteY35" fmla="*/ 824459 h 4849318"/>
              <a:gd name="connsiteX36" fmla="*/ 3230380 w 5508885"/>
              <a:gd name="connsiteY36" fmla="*/ 906905 h 4849318"/>
              <a:gd name="connsiteX37" fmla="*/ 3170419 w 5508885"/>
              <a:gd name="connsiteY37" fmla="*/ 974361 h 4849318"/>
              <a:gd name="connsiteX38" fmla="*/ 3110459 w 5508885"/>
              <a:gd name="connsiteY38" fmla="*/ 1026826 h 4849318"/>
              <a:gd name="connsiteX39" fmla="*/ 3065488 w 5508885"/>
              <a:gd name="connsiteY39" fmla="*/ 1094282 h 4849318"/>
              <a:gd name="connsiteX40" fmla="*/ 3072983 w 5508885"/>
              <a:gd name="connsiteY40" fmla="*/ 1184223 h 4849318"/>
              <a:gd name="connsiteX41" fmla="*/ 3140439 w 5508885"/>
              <a:gd name="connsiteY41" fmla="*/ 1206708 h 4849318"/>
              <a:gd name="connsiteX42" fmla="*/ 3237875 w 5508885"/>
              <a:gd name="connsiteY42" fmla="*/ 1199213 h 4849318"/>
              <a:gd name="connsiteX43" fmla="*/ 3357796 w 5508885"/>
              <a:gd name="connsiteY43" fmla="*/ 1221698 h 4849318"/>
              <a:gd name="connsiteX44" fmla="*/ 3492708 w 5508885"/>
              <a:gd name="connsiteY44" fmla="*/ 1146748 h 4849318"/>
              <a:gd name="connsiteX45" fmla="*/ 3642609 w 5508885"/>
              <a:gd name="connsiteY45" fmla="*/ 1146748 h 4849318"/>
              <a:gd name="connsiteX46" fmla="*/ 3777521 w 5508885"/>
              <a:gd name="connsiteY46" fmla="*/ 1154243 h 4849318"/>
              <a:gd name="connsiteX47" fmla="*/ 3844977 w 5508885"/>
              <a:gd name="connsiteY47" fmla="*/ 1221698 h 4849318"/>
              <a:gd name="connsiteX48" fmla="*/ 3934918 w 5508885"/>
              <a:gd name="connsiteY48" fmla="*/ 1296649 h 4849318"/>
              <a:gd name="connsiteX49" fmla="*/ 4084819 w 5508885"/>
              <a:gd name="connsiteY49" fmla="*/ 1349115 h 4849318"/>
              <a:gd name="connsiteX50" fmla="*/ 4204741 w 5508885"/>
              <a:gd name="connsiteY50" fmla="*/ 1334125 h 4849318"/>
              <a:gd name="connsiteX51" fmla="*/ 4317167 w 5508885"/>
              <a:gd name="connsiteY51" fmla="*/ 1319134 h 4849318"/>
              <a:gd name="connsiteX52" fmla="*/ 4399613 w 5508885"/>
              <a:gd name="connsiteY52" fmla="*/ 1251679 h 4849318"/>
              <a:gd name="connsiteX53" fmla="*/ 4324662 w 5508885"/>
              <a:gd name="connsiteY53" fmla="*/ 1206708 h 4849318"/>
              <a:gd name="connsiteX54" fmla="*/ 4227226 w 5508885"/>
              <a:gd name="connsiteY54" fmla="*/ 1146748 h 4849318"/>
              <a:gd name="connsiteX55" fmla="*/ 4144780 w 5508885"/>
              <a:gd name="connsiteY55" fmla="*/ 1086787 h 4849318"/>
              <a:gd name="connsiteX56" fmla="*/ 4137285 w 5508885"/>
              <a:gd name="connsiteY56" fmla="*/ 1026826 h 4849318"/>
              <a:gd name="connsiteX57" fmla="*/ 4287186 w 5508885"/>
              <a:gd name="connsiteY57" fmla="*/ 921895 h 4849318"/>
              <a:gd name="connsiteX58" fmla="*/ 4429593 w 5508885"/>
              <a:gd name="connsiteY58" fmla="*/ 936885 h 4849318"/>
              <a:gd name="connsiteX59" fmla="*/ 4527029 w 5508885"/>
              <a:gd name="connsiteY59" fmla="*/ 1034321 h 4849318"/>
              <a:gd name="connsiteX60" fmla="*/ 4714406 w 5508885"/>
              <a:gd name="connsiteY60" fmla="*/ 1184223 h 4849318"/>
              <a:gd name="connsiteX61" fmla="*/ 4871803 w 5508885"/>
              <a:gd name="connsiteY61" fmla="*/ 1259174 h 4849318"/>
              <a:gd name="connsiteX62" fmla="*/ 5021704 w 5508885"/>
              <a:gd name="connsiteY62" fmla="*/ 1409075 h 4849318"/>
              <a:gd name="connsiteX63" fmla="*/ 5104150 w 5508885"/>
              <a:gd name="connsiteY63" fmla="*/ 1431561 h 4849318"/>
              <a:gd name="connsiteX64" fmla="*/ 5284032 w 5508885"/>
              <a:gd name="connsiteY64" fmla="*/ 1431561 h 4849318"/>
              <a:gd name="connsiteX65" fmla="*/ 5321508 w 5508885"/>
              <a:gd name="connsiteY65" fmla="*/ 1454046 h 4849318"/>
              <a:gd name="connsiteX66" fmla="*/ 5321508 w 5508885"/>
              <a:gd name="connsiteY66" fmla="*/ 1469036 h 4849318"/>
              <a:gd name="connsiteX67" fmla="*/ 5351488 w 5508885"/>
              <a:gd name="connsiteY67" fmla="*/ 1506511 h 4849318"/>
              <a:gd name="connsiteX68" fmla="*/ 5336498 w 5508885"/>
              <a:gd name="connsiteY68" fmla="*/ 1573967 h 4849318"/>
              <a:gd name="connsiteX69" fmla="*/ 5284032 w 5508885"/>
              <a:gd name="connsiteY69" fmla="*/ 1761344 h 4849318"/>
              <a:gd name="connsiteX70" fmla="*/ 5231567 w 5508885"/>
              <a:gd name="connsiteY70" fmla="*/ 1836295 h 4849318"/>
              <a:gd name="connsiteX71" fmla="*/ 5493895 w 5508885"/>
              <a:gd name="connsiteY71" fmla="*/ 1199213 h 4849318"/>
              <a:gd name="connsiteX72" fmla="*/ 5486400 w 5508885"/>
              <a:gd name="connsiteY72" fmla="*/ 2465882 h 4849318"/>
              <a:gd name="connsiteX73" fmla="*/ 5508885 w 5508885"/>
              <a:gd name="connsiteY73" fmla="*/ 2630774 h 4849318"/>
              <a:gd name="connsiteX74" fmla="*/ 5486400 w 5508885"/>
              <a:gd name="connsiteY74" fmla="*/ 2765685 h 4849318"/>
              <a:gd name="connsiteX75" fmla="*/ 5403954 w 5508885"/>
              <a:gd name="connsiteY75" fmla="*/ 2908092 h 4849318"/>
              <a:gd name="connsiteX76" fmla="*/ 5381468 w 5508885"/>
              <a:gd name="connsiteY76" fmla="*/ 3005528 h 4849318"/>
              <a:gd name="connsiteX77" fmla="*/ 5231567 w 5508885"/>
              <a:gd name="connsiteY77" fmla="*/ 3035508 h 4849318"/>
              <a:gd name="connsiteX78" fmla="*/ 5224072 w 5508885"/>
              <a:gd name="connsiteY78" fmla="*/ 3080479 h 4849318"/>
              <a:gd name="connsiteX79" fmla="*/ 5239062 w 5508885"/>
              <a:gd name="connsiteY79" fmla="*/ 3200400 h 4849318"/>
              <a:gd name="connsiteX80" fmla="*/ 5284032 w 5508885"/>
              <a:gd name="connsiteY80" fmla="*/ 3260361 h 4849318"/>
              <a:gd name="connsiteX81" fmla="*/ 5358983 w 5508885"/>
              <a:gd name="connsiteY81" fmla="*/ 3342807 h 4849318"/>
              <a:gd name="connsiteX82" fmla="*/ 5403954 w 5508885"/>
              <a:gd name="connsiteY82" fmla="*/ 3492708 h 4849318"/>
              <a:gd name="connsiteX83" fmla="*/ 5343993 w 5508885"/>
              <a:gd name="connsiteY83" fmla="*/ 3552669 h 4849318"/>
              <a:gd name="connsiteX84" fmla="*/ 5231567 w 5508885"/>
              <a:gd name="connsiteY84" fmla="*/ 3522689 h 4849318"/>
              <a:gd name="connsiteX85" fmla="*/ 5066675 w 5508885"/>
              <a:gd name="connsiteY85" fmla="*/ 3350302 h 4849318"/>
              <a:gd name="connsiteX86" fmla="*/ 4961744 w 5508885"/>
              <a:gd name="connsiteY86" fmla="*/ 3140439 h 4849318"/>
              <a:gd name="connsiteX87" fmla="*/ 4729396 w 5508885"/>
              <a:gd name="connsiteY87" fmla="*/ 3087974 h 4849318"/>
              <a:gd name="connsiteX88" fmla="*/ 4557009 w 5508885"/>
              <a:gd name="connsiteY88" fmla="*/ 3065489 h 4849318"/>
              <a:gd name="connsiteX89" fmla="*/ 4384622 w 5508885"/>
              <a:gd name="connsiteY89" fmla="*/ 2885607 h 4849318"/>
              <a:gd name="connsiteX90" fmla="*/ 4129790 w 5508885"/>
              <a:gd name="connsiteY90" fmla="*/ 2765685 h 4849318"/>
              <a:gd name="connsiteX91" fmla="*/ 3927422 w 5508885"/>
              <a:gd name="connsiteY91" fmla="*/ 2930577 h 4849318"/>
              <a:gd name="connsiteX92" fmla="*/ 3740045 w 5508885"/>
              <a:gd name="connsiteY92" fmla="*/ 3110459 h 4849318"/>
              <a:gd name="connsiteX93" fmla="*/ 3762531 w 5508885"/>
              <a:gd name="connsiteY93" fmla="*/ 3290341 h 4849318"/>
              <a:gd name="connsiteX94" fmla="*/ 3882452 w 5508885"/>
              <a:gd name="connsiteY94" fmla="*/ 3500203 h 4849318"/>
              <a:gd name="connsiteX95" fmla="*/ 4144780 w 5508885"/>
              <a:gd name="connsiteY95" fmla="*/ 3665095 h 4849318"/>
              <a:gd name="connsiteX96" fmla="*/ 4182255 w 5508885"/>
              <a:gd name="connsiteY96" fmla="*/ 3822492 h 4849318"/>
              <a:gd name="connsiteX97" fmla="*/ 4257206 w 5508885"/>
              <a:gd name="connsiteY97" fmla="*/ 4054839 h 4849318"/>
              <a:gd name="connsiteX98" fmla="*/ 4309672 w 5508885"/>
              <a:gd name="connsiteY98" fmla="*/ 4174761 h 4849318"/>
              <a:gd name="connsiteX99" fmla="*/ 4467068 w 5508885"/>
              <a:gd name="connsiteY99" fmla="*/ 4369633 h 4849318"/>
              <a:gd name="connsiteX100" fmla="*/ 4504544 w 5508885"/>
              <a:gd name="connsiteY100" fmla="*/ 4572000 h 4849318"/>
              <a:gd name="connsiteX101" fmla="*/ 4557009 w 5508885"/>
              <a:gd name="connsiteY101" fmla="*/ 4766872 h 4849318"/>
              <a:gd name="connsiteX102" fmla="*/ 4542019 w 5508885"/>
              <a:gd name="connsiteY102" fmla="*/ 4849318 h 4849318"/>
              <a:gd name="connsiteX103" fmla="*/ 4347147 w 5508885"/>
              <a:gd name="connsiteY103" fmla="*/ 4849318 h 4849318"/>
              <a:gd name="connsiteX104" fmla="*/ 4219731 w 5508885"/>
              <a:gd name="connsiteY104" fmla="*/ 4736892 h 4849318"/>
              <a:gd name="connsiteX105" fmla="*/ 4107304 w 5508885"/>
              <a:gd name="connsiteY105" fmla="*/ 4594485 h 4849318"/>
              <a:gd name="connsiteX106" fmla="*/ 4084819 w 5508885"/>
              <a:gd name="connsiteY106" fmla="*/ 4497049 h 4849318"/>
              <a:gd name="connsiteX107" fmla="*/ 4009868 w 5508885"/>
              <a:gd name="connsiteY107" fmla="*/ 4459574 h 4849318"/>
              <a:gd name="connsiteX108" fmla="*/ 3912432 w 5508885"/>
              <a:gd name="connsiteY108" fmla="*/ 4339652 h 4849318"/>
              <a:gd name="connsiteX109" fmla="*/ 3829986 w 5508885"/>
              <a:gd name="connsiteY109" fmla="*/ 4174761 h 4849318"/>
              <a:gd name="connsiteX110" fmla="*/ 3829986 w 5508885"/>
              <a:gd name="connsiteY110" fmla="*/ 4062334 h 4849318"/>
              <a:gd name="connsiteX111" fmla="*/ 3867462 w 5508885"/>
              <a:gd name="connsiteY111" fmla="*/ 3964898 h 4849318"/>
              <a:gd name="connsiteX112" fmla="*/ 3814996 w 5508885"/>
              <a:gd name="connsiteY112" fmla="*/ 3829987 h 4849318"/>
              <a:gd name="connsiteX113" fmla="*/ 3725055 w 5508885"/>
              <a:gd name="connsiteY113" fmla="*/ 3792511 h 4849318"/>
              <a:gd name="connsiteX114" fmla="*/ 3687580 w 5508885"/>
              <a:gd name="connsiteY114" fmla="*/ 3672590 h 4849318"/>
              <a:gd name="connsiteX115" fmla="*/ 3537678 w 5508885"/>
              <a:gd name="connsiteY115" fmla="*/ 3402767 h 4849318"/>
              <a:gd name="connsiteX116" fmla="*/ 3500203 w 5508885"/>
              <a:gd name="connsiteY116" fmla="*/ 3245370 h 4849318"/>
              <a:gd name="connsiteX117" fmla="*/ 3395272 w 5508885"/>
              <a:gd name="connsiteY117" fmla="*/ 3237875 h 4849318"/>
              <a:gd name="connsiteX118" fmla="*/ 3395272 w 5508885"/>
              <a:gd name="connsiteY118" fmla="*/ 3402767 h 4849318"/>
              <a:gd name="connsiteX119" fmla="*/ 3462727 w 5508885"/>
              <a:gd name="connsiteY119" fmla="*/ 3560164 h 4849318"/>
              <a:gd name="connsiteX120" fmla="*/ 3545173 w 5508885"/>
              <a:gd name="connsiteY120" fmla="*/ 3695075 h 4849318"/>
              <a:gd name="connsiteX121" fmla="*/ 3597639 w 5508885"/>
              <a:gd name="connsiteY121" fmla="*/ 3792511 h 4849318"/>
              <a:gd name="connsiteX122" fmla="*/ 3582649 w 5508885"/>
              <a:gd name="connsiteY122" fmla="*/ 3867462 h 4849318"/>
              <a:gd name="connsiteX123" fmla="*/ 3687580 w 5508885"/>
              <a:gd name="connsiteY123" fmla="*/ 3994879 h 4849318"/>
              <a:gd name="connsiteX124" fmla="*/ 3747541 w 5508885"/>
              <a:gd name="connsiteY124" fmla="*/ 4054839 h 4849318"/>
              <a:gd name="connsiteX125" fmla="*/ 3777521 w 5508885"/>
              <a:gd name="connsiteY125" fmla="*/ 4189751 h 4849318"/>
              <a:gd name="connsiteX126" fmla="*/ 3755036 w 5508885"/>
              <a:gd name="connsiteY126" fmla="*/ 4347148 h 4849318"/>
              <a:gd name="connsiteX127" fmla="*/ 3755036 w 5508885"/>
              <a:gd name="connsiteY127" fmla="*/ 4452079 h 4849318"/>
              <a:gd name="connsiteX128" fmla="*/ 3792511 w 5508885"/>
              <a:gd name="connsiteY128" fmla="*/ 4512039 h 4849318"/>
              <a:gd name="connsiteX129" fmla="*/ 3897442 w 5508885"/>
              <a:gd name="connsiteY129" fmla="*/ 4572000 h 4849318"/>
              <a:gd name="connsiteX130" fmla="*/ 3949908 w 5508885"/>
              <a:gd name="connsiteY130" fmla="*/ 4811843 h 4849318"/>
              <a:gd name="connsiteX131" fmla="*/ 3710065 w 5508885"/>
              <a:gd name="connsiteY131" fmla="*/ 4796852 h 4849318"/>
              <a:gd name="connsiteX132" fmla="*/ 3545173 w 5508885"/>
              <a:gd name="connsiteY132" fmla="*/ 4639456 h 4849318"/>
              <a:gd name="connsiteX133" fmla="*/ 3425252 w 5508885"/>
              <a:gd name="connsiteY133" fmla="*/ 4527029 h 4849318"/>
              <a:gd name="connsiteX134" fmla="*/ 3402767 w 5508885"/>
              <a:gd name="connsiteY134" fmla="*/ 4384623 h 4849318"/>
              <a:gd name="connsiteX135" fmla="*/ 3380282 w 5508885"/>
              <a:gd name="connsiteY135" fmla="*/ 4137285 h 4849318"/>
              <a:gd name="connsiteX136" fmla="*/ 3342806 w 5508885"/>
              <a:gd name="connsiteY136" fmla="*/ 3927423 h 4849318"/>
              <a:gd name="connsiteX137" fmla="*/ 3035508 w 5508885"/>
              <a:gd name="connsiteY137" fmla="*/ 3852472 h 4849318"/>
              <a:gd name="connsiteX138" fmla="*/ 2615783 w 5508885"/>
              <a:gd name="connsiteY138" fmla="*/ 3807502 h 4849318"/>
              <a:gd name="connsiteX139" fmla="*/ 2293495 w 5508885"/>
              <a:gd name="connsiteY139" fmla="*/ 3762531 h 4849318"/>
              <a:gd name="connsiteX140" fmla="*/ 2106118 w 5508885"/>
              <a:gd name="connsiteY140" fmla="*/ 3695075 h 4849318"/>
              <a:gd name="connsiteX141" fmla="*/ 1978701 w 5508885"/>
              <a:gd name="connsiteY141" fmla="*/ 3417757 h 4849318"/>
              <a:gd name="connsiteX142" fmla="*/ 2046157 w 5508885"/>
              <a:gd name="connsiteY142" fmla="*/ 3028013 h 4849318"/>
              <a:gd name="connsiteX143" fmla="*/ 1978701 w 5508885"/>
              <a:gd name="connsiteY143" fmla="*/ 2900597 h 4849318"/>
              <a:gd name="connsiteX144" fmla="*/ 1686393 w 5508885"/>
              <a:gd name="connsiteY144" fmla="*/ 2938072 h 4849318"/>
              <a:gd name="connsiteX145" fmla="*/ 1349114 w 5508885"/>
              <a:gd name="connsiteY145" fmla="*/ 2953062 h 4849318"/>
              <a:gd name="connsiteX146" fmla="*/ 906904 w 5508885"/>
              <a:gd name="connsiteY146" fmla="*/ 2668249 h 4849318"/>
              <a:gd name="connsiteX147" fmla="*/ 644577 w 5508885"/>
              <a:gd name="connsiteY147" fmla="*/ 2623279 h 4849318"/>
              <a:gd name="connsiteX148" fmla="*/ 502170 w 5508885"/>
              <a:gd name="connsiteY148" fmla="*/ 2375941 h 4849318"/>
              <a:gd name="connsiteX149" fmla="*/ 584616 w 5508885"/>
              <a:gd name="connsiteY149" fmla="*/ 1918741 h 4849318"/>
              <a:gd name="connsiteX150" fmla="*/ 502170 w 5508885"/>
              <a:gd name="connsiteY150" fmla="*/ 1746354 h 4849318"/>
              <a:gd name="connsiteX151" fmla="*/ 277318 w 5508885"/>
              <a:gd name="connsiteY151" fmla="*/ 1603948 h 4849318"/>
              <a:gd name="connsiteX152" fmla="*/ 0 w 5508885"/>
              <a:gd name="connsiteY152" fmla="*/ 1341620 h 4849318"/>
              <a:gd name="connsiteX153" fmla="*/ 134911 w 5508885"/>
              <a:gd name="connsiteY153" fmla="*/ 1244184 h 4849318"/>
              <a:gd name="connsiteX154" fmla="*/ 322288 w 5508885"/>
              <a:gd name="connsiteY154" fmla="*/ 1191718 h 4849318"/>
              <a:gd name="connsiteX155" fmla="*/ 522076 w 5508885"/>
              <a:gd name="connsiteY155" fmla="*/ 1234351 h 4849318"/>
              <a:gd name="connsiteX156" fmla="*/ 712032 w 5508885"/>
              <a:gd name="connsiteY156" fmla="*/ 1259174 h 4849318"/>
              <a:gd name="connsiteX157" fmla="*/ 794478 w 5508885"/>
              <a:gd name="connsiteY157" fmla="*/ 1296649 h 4849318"/>
              <a:gd name="connsiteX158" fmla="*/ 861934 w 5508885"/>
              <a:gd name="connsiteY158" fmla="*/ 1356610 h 4849318"/>
              <a:gd name="connsiteX159" fmla="*/ 929390 w 5508885"/>
              <a:gd name="connsiteY159" fmla="*/ 1364105 h 4849318"/>
              <a:gd name="connsiteX160" fmla="*/ 1169232 w 5508885"/>
              <a:gd name="connsiteY160" fmla="*/ 1356610 h 4849318"/>
              <a:gd name="connsiteX161" fmla="*/ 1199213 w 5508885"/>
              <a:gd name="connsiteY161" fmla="*/ 1521502 h 4849318"/>
              <a:gd name="connsiteX162" fmla="*/ 1146747 w 5508885"/>
              <a:gd name="connsiteY162" fmla="*/ 1588957 h 4849318"/>
              <a:gd name="connsiteX163" fmla="*/ 1154242 w 5508885"/>
              <a:gd name="connsiteY163" fmla="*/ 1686393 h 4849318"/>
              <a:gd name="connsiteX164" fmla="*/ 1026826 w 5508885"/>
              <a:gd name="connsiteY164" fmla="*/ 1783829 h 4849318"/>
              <a:gd name="connsiteX165" fmla="*/ 1004341 w 5508885"/>
              <a:gd name="connsiteY165" fmla="*/ 1821305 h 4849318"/>
              <a:gd name="connsiteX166" fmla="*/ 1064301 w 5508885"/>
              <a:gd name="connsiteY166" fmla="*/ 1933731 h 4849318"/>
              <a:gd name="connsiteX167" fmla="*/ 1169232 w 5508885"/>
              <a:gd name="connsiteY167" fmla="*/ 1993692 h 4849318"/>
              <a:gd name="connsiteX168" fmla="*/ 1289154 w 5508885"/>
              <a:gd name="connsiteY168" fmla="*/ 2023672 h 4849318"/>
              <a:gd name="connsiteX169" fmla="*/ 1401580 w 5508885"/>
              <a:gd name="connsiteY169" fmla="*/ 2113613 h 4849318"/>
              <a:gd name="connsiteX170" fmla="*/ 1439055 w 5508885"/>
              <a:gd name="connsiteY170" fmla="*/ 2136098 h 4849318"/>
              <a:gd name="connsiteX171" fmla="*/ 1416570 w 5508885"/>
              <a:gd name="connsiteY171" fmla="*/ 2241029 h 4849318"/>
              <a:gd name="connsiteX172" fmla="*/ 1588957 w 5508885"/>
              <a:gd name="connsiteY172" fmla="*/ 2398426 h 4849318"/>
              <a:gd name="connsiteX173" fmla="*/ 1663908 w 5508885"/>
              <a:gd name="connsiteY173" fmla="*/ 2480872 h 4849318"/>
              <a:gd name="connsiteX174" fmla="*/ 1746354 w 5508885"/>
              <a:gd name="connsiteY174" fmla="*/ 2413416 h 4849318"/>
              <a:gd name="connsiteX175" fmla="*/ 1761344 w 5508885"/>
              <a:gd name="connsiteY175" fmla="*/ 2300990 h 4849318"/>
              <a:gd name="connsiteX176" fmla="*/ 1836295 w 5508885"/>
              <a:gd name="connsiteY176" fmla="*/ 2241029 h 4849318"/>
              <a:gd name="connsiteX177" fmla="*/ 2128603 w 5508885"/>
              <a:gd name="connsiteY177" fmla="*/ 2211049 h 4849318"/>
              <a:gd name="connsiteX178" fmla="*/ 2300990 w 5508885"/>
              <a:gd name="connsiteY178" fmla="*/ 2300990 h 4849318"/>
              <a:gd name="connsiteX179" fmla="*/ 2300990 w 5508885"/>
              <a:gd name="connsiteY179" fmla="*/ 2300990 h 4849318"/>
              <a:gd name="connsiteX180" fmla="*/ 2473377 w 5508885"/>
              <a:gd name="connsiteY180" fmla="*/ 2420911 h 4849318"/>
              <a:gd name="connsiteX181" fmla="*/ 2473377 w 5508885"/>
              <a:gd name="connsiteY181" fmla="*/ 2465882 h 4849318"/>
              <a:gd name="connsiteX182" fmla="*/ 2653259 w 5508885"/>
              <a:gd name="connsiteY182" fmla="*/ 2525843 h 4849318"/>
              <a:gd name="connsiteX183" fmla="*/ 2743200 w 5508885"/>
              <a:gd name="connsiteY183" fmla="*/ 2593298 h 4849318"/>
              <a:gd name="connsiteX184" fmla="*/ 2893101 w 5508885"/>
              <a:gd name="connsiteY184" fmla="*/ 2645764 h 4849318"/>
              <a:gd name="connsiteX185" fmla="*/ 3020518 w 5508885"/>
              <a:gd name="connsiteY185" fmla="*/ 2525843 h 4849318"/>
              <a:gd name="connsiteX186" fmla="*/ 3215390 w 5508885"/>
              <a:gd name="connsiteY186" fmla="*/ 2593298 h 4849318"/>
              <a:gd name="connsiteX187" fmla="*/ 3230380 w 5508885"/>
              <a:gd name="connsiteY187" fmla="*/ 2638269 h 4849318"/>
              <a:gd name="connsiteX188" fmla="*/ 3447737 w 5508885"/>
              <a:gd name="connsiteY188" fmla="*/ 2668249 h 4849318"/>
              <a:gd name="connsiteX189" fmla="*/ 3537678 w 5508885"/>
              <a:gd name="connsiteY189" fmla="*/ 2563318 h 4849318"/>
              <a:gd name="connsiteX190" fmla="*/ 3537678 w 5508885"/>
              <a:gd name="connsiteY190" fmla="*/ 2473377 h 4849318"/>
              <a:gd name="connsiteX191" fmla="*/ 3612629 w 5508885"/>
              <a:gd name="connsiteY191" fmla="*/ 2308485 h 4849318"/>
              <a:gd name="connsiteX192" fmla="*/ 3665095 w 5508885"/>
              <a:gd name="connsiteY192" fmla="*/ 2226039 h 4849318"/>
              <a:gd name="connsiteX193" fmla="*/ 3695075 w 5508885"/>
              <a:gd name="connsiteY193" fmla="*/ 2181069 h 4849318"/>
              <a:gd name="connsiteX194" fmla="*/ 3710065 w 5508885"/>
              <a:gd name="connsiteY194" fmla="*/ 2038662 h 4849318"/>
              <a:gd name="connsiteX195" fmla="*/ 3710065 w 5508885"/>
              <a:gd name="connsiteY195" fmla="*/ 1993692 h 4849318"/>
              <a:gd name="connsiteX196" fmla="*/ 3627619 w 5508885"/>
              <a:gd name="connsiteY196" fmla="*/ 2008682 h 4849318"/>
              <a:gd name="connsiteX197" fmla="*/ 3560163 w 5508885"/>
              <a:gd name="connsiteY197" fmla="*/ 2038662 h 4849318"/>
              <a:gd name="connsiteX198" fmla="*/ 3395272 w 5508885"/>
              <a:gd name="connsiteY198" fmla="*/ 2068643 h 4849318"/>
              <a:gd name="connsiteX199" fmla="*/ 3327816 w 5508885"/>
              <a:gd name="connsiteY199" fmla="*/ 2083633 h 4849318"/>
              <a:gd name="connsiteX200" fmla="*/ 3290341 w 5508885"/>
              <a:gd name="connsiteY200" fmla="*/ 2016177 h 4849318"/>
              <a:gd name="connsiteX201" fmla="*/ 3252865 w 5508885"/>
              <a:gd name="connsiteY201" fmla="*/ 1956216 h 4849318"/>
              <a:gd name="connsiteX202" fmla="*/ 3207895 w 5508885"/>
              <a:gd name="connsiteY202" fmla="*/ 1933731 h 4849318"/>
              <a:gd name="connsiteX203" fmla="*/ 3132944 w 5508885"/>
              <a:gd name="connsiteY203" fmla="*/ 1933731 h 4849318"/>
              <a:gd name="connsiteX204" fmla="*/ 2938072 w 5508885"/>
              <a:gd name="connsiteY204" fmla="*/ 1971207 h 4849318"/>
              <a:gd name="connsiteX205" fmla="*/ 2893101 w 5508885"/>
              <a:gd name="connsiteY205" fmla="*/ 1963711 h 4849318"/>
              <a:gd name="connsiteX206" fmla="*/ 2803160 w 5508885"/>
              <a:gd name="connsiteY206" fmla="*/ 1873770 h 4849318"/>
              <a:gd name="connsiteX207" fmla="*/ 2720714 w 5508885"/>
              <a:gd name="connsiteY207" fmla="*/ 1776334 h 4849318"/>
              <a:gd name="connsiteX208" fmla="*/ 2653259 w 5508885"/>
              <a:gd name="connsiteY208" fmla="*/ 1686393 h 4849318"/>
              <a:gd name="connsiteX209" fmla="*/ 2675744 w 5508885"/>
              <a:gd name="connsiteY209" fmla="*/ 1573967 h 4849318"/>
              <a:gd name="connsiteX210" fmla="*/ 2675744 w 5508885"/>
              <a:gd name="connsiteY210" fmla="*/ 1536492 h 4849318"/>
              <a:gd name="connsiteX211" fmla="*/ 2660754 w 5508885"/>
              <a:gd name="connsiteY211" fmla="*/ 1484026 h 4849318"/>
              <a:gd name="connsiteX212" fmla="*/ 2698229 w 5508885"/>
              <a:gd name="connsiteY212" fmla="*/ 1356610 h 4849318"/>
              <a:gd name="connsiteX213" fmla="*/ 2720714 w 5508885"/>
              <a:gd name="connsiteY213" fmla="*/ 1296649 h 4849318"/>
              <a:gd name="connsiteX214" fmla="*/ 2645763 w 5508885"/>
              <a:gd name="connsiteY214" fmla="*/ 1274164 h 4849318"/>
              <a:gd name="connsiteX215" fmla="*/ 2570813 w 5508885"/>
              <a:gd name="connsiteY215" fmla="*/ 1356610 h 4849318"/>
              <a:gd name="connsiteX216" fmla="*/ 2570813 w 5508885"/>
              <a:gd name="connsiteY216" fmla="*/ 1356610 h 4849318"/>
              <a:gd name="connsiteX217" fmla="*/ 2473377 w 5508885"/>
              <a:gd name="connsiteY217" fmla="*/ 1311639 h 4849318"/>
              <a:gd name="connsiteX218" fmla="*/ 2480872 w 5508885"/>
              <a:gd name="connsiteY218" fmla="*/ 1379095 h 4849318"/>
              <a:gd name="connsiteX219" fmla="*/ 2480872 w 5508885"/>
              <a:gd name="connsiteY219" fmla="*/ 1424066 h 4849318"/>
              <a:gd name="connsiteX220" fmla="*/ 2510852 w 5508885"/>
              <a:gd name="connsiteY220" fmla="*/ 1446551 h 4849318"/>
              <a:gd name="connsiteX221" fmla="*/ 2503357 w 5508885"/>
              <a:gd name="connsiteY221" fmla="*/ 1506511 h 4849318"/>
              <a:gd name="connsiteX222" fmla="*/ 2503357 w 5508885"/>
              <a:gd name="connsiteY222" fmla="*/ 1506511 h 4849318"/>
              <a:gd name="connsiteX223" fmla="*/ 2518347 w 5508885"/>
              <a:gd name="connsiteY223" fmla="*/ 1611443 h 4849318"/>
              <a:gd name="connsiteX224" fmla="*/ 2405921 w 5508885"/>
              <a:gd name="connsiteY224" fmla="*/ 1678898 h 4849318"/>
              <a:gd name="connsiteX225" fmla="*/ 2360950 w 5508885"/>
              <a:gd name="connsiteY225" fmla="*/ 1656413 h 4849318"/>
              <a:gd name="connsiteX226" fmla="*/ 2360950 w 5508885"/>
              <a:gd name="connsiteY226" fmla="*/ 1738859 h 4849318"/>
              <a:gd name="connsiteX227" fmla="*/ 2300990 w 5508885"/>
              <a:gd name="connsiteY227" fmla="*/ 1761344 h 4849318"/>
              <a:gd name="connsiteX228" fmla="*/ 2158583 w 5508885"/>
              <a:gd name="connsiteY228" fmla="*/ 1791325 h 4849318"/>
              <a:gd name="connsiteX229" fmla="*/ 2143593 w 5508885"/>
              <a:gd name="connsiteY229" fmla="*/ 1708879 h 4849318"/>
              <a:gd name="connsiteX230" fmla="*/ 2128603 w 5508885"/>
              <a:gd name="connsiteY230" fmla="*/ 1671403 h 4849318"/>
              <a:gd name="connsiteX231" fmla="*/ 2136098 w 5508885"/>
              <a:gd name="connsiteY231" fmla="*/ 1558977 h 4849318"/>
              <a:gd name="connsiteX232" fmla="*/ 2158583 w 5508885"/>
              <a:gd name="connsiteY232" fmla="*/ 1499016 h 4849318"/>
              <a:gd name="connsiteX233" fmla="*/ 2106118 w 5508885"/>
              <a:gd name="connsiteY233" fmla="*/ 1356610 h 4849318"/>
              <a:gd name="connsiteX234" fmla="*/ 2031167 w 5508885"/>
              <a:gd name="connsiteY234" fmla="*/ 1266669 h 4849318"/>
              <a:gd name="connsiteX235" fmla="*/ 2008682 w 5508885"/>
              <a:gd name="connsiteY235" fmla="*/ 1161738 h 4849318"/>
              <a:gd name="connsiteX236" fmla="*/ 2053652 w 5508885"/>
              <a:gd name="connsiteY236" fmla="*/ 1109272 h 4849318"/>
              <a:gd name="connsiteX237" fmla="*/ 2068642 w 5508885"/>
              <a:gd name="connsiteY237" fmla="*/ 1011836 h 4849318"/>
              <a:gd name="connsiteX238" fmla="*/ 2068642 w 5508885"/>
              <a:gd name="connsiteY238" fmla="*/ 996846 h 4849318"/>
              <a:gd name="connsiteX239" fmla="*/ 2016177 w 5508885"/>
              <a:gd name="connsiteY239" fmla="*/ 921895 h 4849318"/>
              <a:gd name="connsiteX240" fmla="*/ 1873770 w 5508885"/>
              <a:gd name="connsiteY240" fmla="*/ 831954 h 4849318"/>
              <a:gd name="connsiteX241" fmla="*/ 1828800 w 5508885"/>
              <a:gd name="connsiteY241" fmla="*/ 771993 h 4849318"/>
              <a:gd name="connsiteX242" fmla="*/ 1776334 w 5508885"/>
              <a:gd name="connsiteY242" fmla="*/ 689548 h 4849318"/>
              <a:gd name="connsiteX243" fmla="*/ 1761344 w 5508885"/>
              <a:gd name="connsiteY243" fmla="*/ 614597 h 4849318"/>
              <a:gd name="connsiteX244" fmla="*/ 1701383 w 5508885"/>
              <a:gd name="connsiteY244" fmla="*/ 502170 h 4849318"/>
              <a:gd name="connsiteX245" fmla="*/ 1783829 w 5508885"/>
              <a:gd name="connsiteY245" fmla="*/ 442210 h 4849318"/>
              <a:gd name="connsiteX0" fmla="*/ 1783829 w 5508885"/>
              <a:gd name="connsiteY0" fmla="*/ 442210 h 4849318"/>
              <a:gd name="connsiteX1" fmla="*/ 1933731 w 5508885"/>
              <a:gd name="connsiteY1" fmla="*/ 239843 h 4849318"/>
              <a:gd name="connsiteX2" fmla="*/ 2091127 w 5508885"/>
              <a:gd name="connsiteY2" fmla="*/ 142407 h 4849318"/>
              <a:gd name="connsiteX3" fmla="*/ 2233534 w 5508885"/>
              <a:gd name="connsiteY3" fmla="*/ 29980 h 4849318"/>
              <a:gd name="connsiteX4" fmla="*/ 2495862 w 5508885"/>
              <a:gd name="connsiteY4" fmla="*/ 0 h 4849318"/>
              <a:gd name="connsiteX5" fmla="*/ 2900596 w 5508885"/>
              <a:gd name="connsiteY5" fmla="*/ 149902 h 4849318"/>
              <a:gd name="connsiteX6" fmla="*/ 3170419 w 5508885"/>
              <a:gd name="connsiteY6" fmla="*/ 209862 h 4849318"/>
              <a:gd name="connsiteX7" fmla="*/ 3357796 w 5508885"/>
              <a:gd name="connsiteY7" fmla="*/ 247338 h 4849318"/>
              <a:gd name="connsiteX8" fmla="*/ 3567659 w 5508885"/>
              <a:gd name="connsiteY8" fmla="*/ 254833 h 4849318"/>
              <a:gd name="connsiteX9" fmla="*/ 4047344 w 5508885"/>
              <a:gd name="connsiteY9" fmla="*/ 232348 h 4849318"/>
              <a:gd name="connsiteX10" fmla="*/ 4369632 w 5508885"/>
              <a:gd name="connsiteY10" fmla="*/ 284813 h 4849318"/>
              <a:gd name="connsiteX11" fmla="*/ 4414603 w 5508885"/>
              <a:gd name="connsiteY11" fmla="*/ 404734 h 4849318"/>
              <a:gd name="connsiteX12" fmla="*/ 4422098 w 5508885"/>
              <a:gd name="connsiteY12" fmla="*/ 607102 h 4849318"/>
              <a:gd name="connsiteX13" fmla="*/ 4377127 w 5508885"/>
              <a:gd name="connsiteY13" fmla="*/ 719528 h 4849318"/>
              <a:gd name="connsiteX14" fmla="*/ 4302177 w 5508885"/>
              <a:gd name="connsiteY14" fmla="*/ 809469 h 4849318"/>
              <a:gd name="connsiteX15" fmla="*/ 4099809 w 5508885"/>
              <a:gd name="connsiteY15" fmla="*/ 884420 h 4849318"/>
              <a:gd name="connsiteX16" fmla="*/ 3942413 w 5508885"/>
              <a:gd name="connsiteY16" fmla="*/ 831954 h 4849318"/>
              <a:gd name="connsiteX17" fmla="*/ 3964898 w 5508885"/>
              <a:gd name="connsiteY17" fmla="*/ 749508 h 4849318"/>
              <a:gd name="connsiteX18" fmla="*/ 4054839 w 5508885"/>
              <a:gd name="connsiteY18" fmla="*/ 674557 h 4849318"/>
              <a:gd name="connsiteX19" fmla="*/ 3942413 w 5508885"/>
              <a:gd name="connsiteY19" fmla="*/ 704538 h 4849318"/>
              <a:gd name="connsiteX20" fmla="*/ 3844977 w 5508885"/>
              <a:gd name="connsiteY20" fmla="*/ 727023 h 4849318"/>
              <a:gd name="connsiteX21" fmla="*/ 3844977 w 5508885"/>
              <a:gd name="connsiteY21" fmla="*/ 749508 h 4849318"/>
              <a:gd name="connsiteX22" fmla="*/ 3949908 w 5508885"/>
              <a:gd name="connsiteY22" fmla="*/ 749508 h 4849318"/>
              <a:gd name="connsiteX23" fmla="*/ 3949908 w 5508885"/>
              <a:gd name="connsiteY23" fmla="*/ 846944 h 4849318"/>
              <a:gd name="connsiteX24" fmla="*/ 3889947 w 5508885"/>
              <a:gd name="connsiteY24" fmla="*/ 884420 h 4849318"/>
              <a:gd name="connsiteX25" fmla="*/ 3770026 w 5508885"/>
              <a:gd name="connsiteY25" fmla="*/ 929390 h 4849318"/>
              <a:gd name="connsiteX26" fmla="*/ 3702570 w 5508885"/>
              <a:gd name="connsiteY26" fmla="*/ 996846 h 4849318"/>
              <a:gd name="connsiteX27" fmla="*/ 3560163 w 5508885"/>
              <a:gd name="connsiteY27" fmla="*/ 996846 h 4849318"/>
              <a:gd name="connsiteX28" fmla="*/ 3545173 w 5508885"/>
              <a:gd name="connsiteY28" fmla="*/ 899410 h 4849318"/>
              <a:gd name="connsiteX29" fmla="*/ 3545173 w 5508885"/>
              <a:gd name="connsiteY29" fmla="*/ 861934 h 4849318"/>
              <a:gd name="connsiteX30" fmla="*/ 3485213 w 5508885"/>
              <a:gd name="connsiteY30" fmla="*/ 779489 h 4849318"/>
              <a:gd name="connsiteX31" fmla="*/ 3470222 w 5508885"/>
              <a:gd name="connsiteY31" fmla="*/ 734518 h 4849318"/>
              <a:gd name="connsiteX32" fmla="*/ 3470222 w 5508885"/>
              <a:gd name="connsiteY32" fmla="*/ 734518 h 4849318"/>
              <a:gd name="connsiteX33" fmla="*/ 3470222 w 5508885"/>
              <a:gd name="connsiteY33" fmla="*/ 674557 h 4849318"/>
              <a:gd name="connsiteX34" fmla="*/ 3395272 w 5508885"/>
              <a:gd name="connsiteY34" fmla="*/ 734518 h 4849318"/>
              <a:gd name="connsiteX35" fmla="*/ 3275350 w 5508885"/>
              <a:gd name="connsiteY35" fmla="*/ 824459 h 4849318"/>
              <a:gd name="connsiteX36" fmla="*/ 3230380 w 5508885"/>
              <a:gd name="connsiteY36" fmla="*/ 906905 h 4849318"/>
              <a:gd name="connsiteX37" fmla="*/ 3170419 w 5508885"/>
              <a:gd name="connsiteY37" fmla="*/ 974361 h 4849318"/>
              <a:gd name="connsiteX38" fmla="*/ 3110459 w 5508885"/>
              <a:gd name="connsiteY38" fmla="*/ 1026826 h 4849318"/>
              <a:gd name="connsiteX39" fmla="*/ 3065488 w 5508885"/>
              <a:gd name="connsiteY39" fmla="*/ 1094282 h 4849318"/>
              <a:gd name="connsiteX40" fmla="*/ 3072983 w 5508885"/>
              <a:gd name="connsiteY40" fmla="*/ 1184223 h 4849318"/>
              <a:gd name="connsiteX41" fmla="*/ 3140439 w 5508885"/>
              <a:gd name="connsiteY41" fmla="*/ 1206708 h 4849318"/>
              <a:gd name="connsiteX42" fmla="*/ 3237875 w 5508885"/>
              <a:gd name="connsiteY42" fmla="*/ 1199213 h 4849318"/>
              <a:gd name="connsiteX43" fmla="*/ 3357796 w 5508885"/>
              <a:gd name="connsiteY43" fmla="*/ 1221698 h 4849318"/>
              <a:gd name="connsiteX44" fmla="*/ 3492708 w 5508885"/>
              <a:gd name="connsiteY44" fmla="*/ 1146748 h 4849318"/>
              <a:gd name="connsiteX45" fmla="*/ 3642609 w 5508885"/>
              <a:gd name="connsiteY45" fmla="*/ 1146748 h 4849318"/>
              <a:gd name="connsiteX46" fmla="*/ 3777521 w 5508885"/>
              <a:gd name="connsiteY46" fmla="*/ 1154243 h 4849318"/>
              <a:gd name="connsiteX47" fmla="*/ 3844977 w 5508885"/>
              <a:gd name="connsiteY47" fmla="*/ 1221698 h 4849318"/>
              <a:gd name="connsiteX48" fmla="*/ 3934918 w 5508885"/>
              <a:gd name="connsiteY48" fmla="*/ 1296649 h 4849318"/>
              <a:gd name="connsiteX49" fmla="*/ 4084819 w 5508885"/>
              <a:gd name="connsiteY49" fmla="*/ 1349115 h 4849318"/>
              <a:gd name="connsiteX50" fmla="*/ 4204741 w 5508885"/>
              <a:gd name="connsiteY50" fmla="*/ 1334125 h 4849318"/>
              <a:gd name="connsiteX51" fmla="*/ 4317167 w 5508885"/>
              <a:gd name="connsiteY51" fmla="*/ 1319134 h 4849318"/>
              <a:gd name="connsiteX52" fmla="*/ 4399613 w 5508885"/>
              <a:gd name="connsiteY52" fmla="*/ 1251679 h 4849318"/>
              <a:gd name="connsiteX53" fmla="*/ 4324662 w 5508885"/>
              <a:gd name="connsiteY53" fmla="*/ 1206708 h 4849318"/>
              <a:gd name="connsiteX54" fmla="*/ 4227226 w 5508885"/>
              <a:gd name="connsiteY54" fmla="*/ 1146748 h 4849318"/>
              <a:gd name="connsiteX55" fmla="*/ 4144780 w 5508885"/>
              <a:gd name="connsiteY55" fmla="*/ 1086787 h 4849318"/>
              <a:gd name="connsiteX56" fmla="*/ 4137285 w 5508885"/>
              <a:gd name="connsiteY56" fmla="*/ 1026826 h 4849318"/>
              <a:gd name="connsiteX57" fmla="*/ 4287186 w 5508885"/>
              <a:gd name="connsiteY57" fmla="*/ 921895 h 4849318"/>
              <a:gd name="connsiteX58" fmla="*/ 4429593 w 5508885"/>
              <a:gd name="connsiteY58" fmla="*/ 936885 h 4849318"/>
              <a:gd name="connsiteX59" fmla="*/ 4527029 w 5508885"/>
              <a:gd name="connsiteY59" fmla="*/ 1034321 h 4849318"/>
              <a:gd name="connsiteX60" fmla="*/ 4714406 w 5508885"/>
              <a:gd name="connsiteY60" fmla="*/ 1184223 h 4849318"/>
              <a:gd name="connsiteX61" fmla="*/ 4871803 w 5508885"/>
              <a:gd name="connsiteY61" fmla="*/ 1259174 h 4849318"/>
              <a:gd name="connsiteX62" fmla="*/ 5021704 w 5508885"/>
              <a:gd name="connsiteY62" fmla="*/ 1409075 h 4849318"/>
              <a:gd name="connsiteX63" fmla="*/ 5104150 w 5508885"/>
              <a:gd name="connsiteY63" fmla="*/ 1431561 h 4849318"/>
              <a:gd name="connsiteX64" fmla="*/ 5284032 w 5508885"/>
              <a:gd name="connsiteY64" fmla="*/ 1431561 h 4849318"/>
              <a:gd name="connsiteX65" fmla="*/ 5321508 w 5508885"/>
              <a:gd name="connsiteY65" fmla="*/ 1454046 h 4849318"/>
              <a:gd name="connsiteX66" fmla="*/ 5321508 w 5508885"/>
              <a:gd name="connsiteY66" fmla="*/ 1469036 h 4849318"/>
              <a:gd name="connsiteX67" fmla="*/ 5351488 w 5508885"/>
              <a:gd name="connsiteY67" fmla="*/ 1506511 h 4849318"/>
              <a:gd name="connsiteX68" fmla="*/ 5336498 w 5508885"/>
              <a:gd name="connsiteY68" fmla="*/ 1573967 h 4849318"/>
              <a:gd name="connsiteX69" fmla="*/ 5284032 w 5508885"/>
              <a:gd name="connsiteY69" fmla="*/ 1761344 h 4849318"/>
              <a:gd name="connsiteX70" fmla="*/ 5231567 w 5508885"/>
              <a:gd name="connsiteY70" fmla="*/ 1836295 h 4849318"/>
              <a:gd name="connsiteX71" fmla="*/ 5493895 w 5508885"/>
              <a:gd name="connsiteY71" fmla="*/ 1199213 h 4849318"/>
              <a:gd name="connsiteX72" fmla="*/ 5486400 w 5508885"/>
              <a:gd name="connsiteY72" fmla="*/ 2465882 h 4849318"/>
              <a:gd name="connsiteX73" fmla="*/ 5508885 w 5508885"/>
              <a:gd name="connsiteY73" fmla="*/ 2630774 h 4849318"/>
              <a:gd name="connsiteX74" fmla="*/ 5486400 w 5508885"/>
              <a:gd name="connsiteY74" fmla="*/ 2765685 h 4849318"/>
              <a:gd name="connsiteX75" fmla="*/ 5403954 w 5508885"/>
              <a:gd name="connsiteY75" fmla="*/ 2908092 h 4849318"/>
              <a:gd name="connsiteX76" fmla="*/ 5381468 w 5508885"/>
              <a:gd name="connsiteY76" fmla="*/ 3005528 h 4849318"/>
              <a:gd name="connsiteX77" fmla="*/ 5231567 w 5508885"/>
              <a:gd name="connsiteY77" fmla="*/ 3035508 h 4849318"/>
              <a:gd name="connsiteX78" fmla="*/ 5224072 w 5508885"/>
              <a:gd name="connsiteY78" fmla="*/ 3080479 h 4849318"/>
              <a:gd name="connsiteX79" fmla="*/ 5239062 w 5508885"/>
              <a:gd name="connsiteY79" fmla="*/ 3200400 h 4849318"/>
              <a:gd name="connsiteX80" fmla="*/ 5284032 w 5508885"/>
              <a:gd name="connsiteY80" fmla="*/ 3260361 h 4849318"/>
              <a:gd name="connsiteX81" fmla="*/ 5358983 w 5508885"/>
              <a:gd name="connsiteY81" fmla="*/ 3342807 h 4849318"/>
              <a:gd name="connsiteX82" fmla="*/ 5403954 w 5508885"/>
              <a:gd name="connsiteY82" fmla="*/ 3492708 h 4849318"/>
              <a:gd name="connsiteX83" fmla="*/ 5343993 w 5508885"/>
              <a:gd name="connsiteY83" fmla="*/ 3552669 h 4849318"/>
              <a:gd name="connsiteX84" fmla="*/ 5231567 w 5508885"/>
              <a:gd name="connsiteY84" fmla="*/ 3522689 h 4849318"/>
              <a:gd name="connsiteX85" fmla="*/ 5066675 w 5508885"/>
              <a:gd name="connsiteY85" fmla="*/ 3350302 h 4849318"/>
              <a:gd name="connsiteX86" fmla="*/ 4961744 w 5508885"/>
              <a:gd name="connsiteY86" fmla="*/ 3140439 h 4849318"/>
              <a:gd name="connsiteX87" fmla="*/ 4729396 w 5508885"/>
              <a:gd name="connsiteY87" fmla="*/ 3087974 h 4849318"/>
              <a:gd name="connsiteX88" fmla="*/ 4557009 w 5508885"/>
              <a:gd name="connsiteY88" fmla="*/ 3065489 h 4849318"/>
              <a:gd name="connsiteX89" fmla="*/ 4384622 w 5508885"/>
              <a:gd name="connsiteY89" fmla="*/ 2885607 h 4849318"/>
              <a:gd name="connsiteX90" fmla="*/ 4129790 w 5508885"/>
              <a:gd name="connsiteY90" fmla="*/ 2765685 h 4849318"/>
              <a:gd name="connsiteX91" fmla="*/ 3927422 w 5508885"/>
              <a:gd name="connsiteY91" fmla="*/ 2930577 h 4849318"/>
              <a:gd name="connsiteX92" fmla="*/ 3740045 w 5508885"/>
              <a:gd name="connsiteY92" fmla="*/ 3110459 h 4849318"/>
              <a:gd name="connsiteX93" fmla="*/ 3762531 w 5508885"/>
              <a:gd name="connsiteY93" fmla="*/ 3290341 h 4849318"/>
              <a:gd name="connsiteX94" fmla="*/ 3882452 w 5508885"/>
              <a:gd name="connsiteY94" fmla="*/ 3500203 h 4849318"/>
              <a:gd name="connsiteX95" fmla="*/ 4144780 w 5508885"/>
              <a:gd name="connsiteY95" fmla="*/ 3665095 h 4849318"/>
              <a:gd name="connsiteX96" fmla="*/ 4182255 w 5508885"/>
              <a:gd name="connsiteY96" fmla="*/ 3822492 h 4849318"/>
              <a:gd name="connsiteX97" fmla="*/ 4257206 w 5508885"/>
              <a:gd name="connsiteY97" fmla="*/ 4054839 h 4849318"/>
              <a:gd name="connsiteX98" fmla="*/ 4309672 w 5508885"/>
              <a:gd name="connsiteY98" fmla="*/ 4174761 h 4849318"/>
              <a:gd name="connsiteX99" fmla="*/ 4467068 w 5508885"/>
              <a:gd name="connsiteY99" fmla="*/ 4369633 h 4849318"/>
              <a:gd name="connsiteX100" fmla="*/ 4504544 w 5508885"/>
              <a:gd name="connsiteY100" fmla="*/ 4572000 h 4849318"/>
              <a:gd name="connsiteX101" fmla="*/ 4557009 w 5508885"/>
              <a:gd name="connsiteY101" fmla="*/ 4766872 h 4849318"/>
              <a:gd name="connsiteX102" fmla="*/ 4542019 w 5508885"/>
              <a:gd name="connsiteY102" fmla="*/ 4849318 h 4849318"/>
              <a:gd name="connsiteX103" fmla="*/ 4347147 w 5508885"/>
              <a:gd name="connsiteY103" fmla="*/ 4849318 h 4849318"/>
              <a:gd name="connsiteX104" fmla="*/ 4219731 w 5508885"/>
              <a:gd name="connsiteY104" fmla="*/ 4736892 h 4849318"/>
              <a:gd name="connsiteX105" fmla="*/ 4107304 w 5508885"/>
              <a:gd name="connsiteY105" fmla="*/ 4594485 h 4849318"/>
              <a:gd name="connsiteX106" fmla="*/ 4084819 w 5508885"/>
              <a:gd name="connsiteY106" fmla="*/ 4497049 h 4849318"/>
              <a:gd name="connsiteX107" fmla="*/ 4009868 w 5508885"/>
              <a:gd name="connsiteY107" fmla="*/ 4459574 h 4849318"/>
              <a:gd name="connsiteX108" fmla="*/ 3912432 w 5508885"/>
              <a:gd name="connsiteY108" fmla="*/ 4339652 h 4849318"/>
              <a:gd name="connsiteX109" fmla="*/ 3829986 w 5508885"/>
              <a:gd name="connsiteY109" fmla="*/ 4174761 h 4849318"/>
              <a:gd name="connsiteX110" fmla="*/ 3829986 w 5508885"/>
              <a:gd name="connsiteY110" fmla="*/ 4062334 h 4849318"/>
              <a:gd name="connsiteX111" fmla="*/ 3867462 w 5508885"/>
              <a:gd name="connsiteY111" fmla="*/ 3964898 h 4849318"/>
              <a:gd name="connsiteX112" fmla="*/ 3814996 w 5508885"/>
              <a:gd name="connsiteY112" fmla="*/ 3829987 h 4849318"/>
              <a:gd name="connsiteX113" fmla="*/ 3725055 w 5508885"/>
              <a:gd name="connsiteY113" fmla="*/ 3792511 h 4849318"/>
              <a:gd name="connsiteX114" fmla="*/ 3687580 w 5508885"/>
              <a:gd name="connsiteY114" fmla="*/ 3672590 h 4849318"/>
              <a:gd name="connsiteX115" fmla="*/ 3537678 w 5508885"/>
              <a:gd name="connsiteY115" fmla="*/ 3402767 h 4849318"/>
              <a:gd name="connsiteX116" fmla="*/ 3500203 w 5508885"/>
              <a:gd name="connsiteY116" fmla="*/ 3245370 h 4849318"/>
              <a:gd name="connsiteX117" fmla="*/ 3395272 w 5508885"/>
              <a:gd name="connsiteY117" fmla="*/ 3237875 h 4849318"/>
              <a:gd name="connsiteX118" fmla="*/ 3395272 w 5508885"/>
              <a:gd name="connsiteY118" fmla="*/ 3402767 h 4849318"/>
              <a:gd name="connsiteX119" fmla="*/ 3462727 w 5508885"/>
              <a:gd name="connsiteY119" fmla="*/ 3560164 h 4849318"/>
              <a:gd name="connsiteX120" fmla="*/ 3545173 w 5508885"/>
              <a:gd name="connsiteY120" fmla="*/ 3695075 h 4849318"/>
              <a:gd name="connsiteX121" fmla="*/ 3597639 w 5508885"/>
              <a:gd name="connsiteY121" fmla="*/ 3792511 h 4849318"/>
              <a:gd name="connsiteX122" fmla="*/ 3582649 w 5508885"/>
              <a:gd name="connsiteY122" fmla="*/ 3867462 h 4849318"/>
              <a:gd name="connsiteX123" fmla="*/ 3687580 w 5508885"/>
              <a:gd name="connsiteY123" fmla="*/ 3994879 h 4849318"/>
              <a:gd name="connsiteX124" fmla="*/ 3747541 w 5508885"/>
              <a:gd name="connsiteY124" fmla="*/ 4054839 h 4849318"/>
              <a:gd name="connsiteX125" fmla="*/ 3777521 w 5508885"/>
              <a:gd name="connsiteY125" fmla="*/ 4189751 h 4849318"/>
              <a:gd name="connsiteX126" fmla="*/ 3755036 w 5508885"/>
              <a:gd name="connsiteY126" fmla="*/ 4347148 h 4849318"/>
              <a:gd name="connsiteX127" fmla="*/ 3755036 w 5508885"/>
              <a:gd name="connsiteY127" fmla="*/ 4452079 h 4849318"/>
              <a:gd name="connsiteX128" fmla="*/ 3792511 w 5508885"/>
              <a:gd name="connsiteY128" fmla="*/ 4512039 h 4849318"/>
              <a:gd name="connsiteX129" fmla="*/ 3897442 w 5508885"/>
              <a:gd name="connsiteY129" fmla="*/ 4572000 h 4849318"/>
              <a:gd name="connsiteX130" fmla="*/ 3949908 w 5508885"/>
              <a:gd name="connsiteY130" fmla="*/ 4811843 h 4849318"/>
              <a:gd name="connsiteX131" fmla="*/ 3710065 w 5508885"/>
              <a:gd name="connsiteY131" fmla="*/ 4796852 h 4849318"/>
              <a:gd name="connsiteX132" fmla="*/ 3545173 w 5508885"/>
              <a:gd name="connsiteY132" fmla="*/ 4639456 h 4849318"/>
              <a:gd name="connsiteX133" fmla="*/ 3425252 w 5508885"/>
              <a:gd name="connsiteY133" fmla="*/ 4527029 h 4849318"/>
              <a:gd name="connsiteX134" fmla="*/ 3402767 w 5508885"/>
              <a:gd name="connsiteY134" fmla="*/ 4384623 h 4849318"/>
              <a:gd name="connsiteX135" fmla="*/ 3380282 w 5508885"/>
              <a:gd name="connsiteY135" fmla="*/ 4137285 h 4849318"/>
              <a:gd name="connsiteX136" fmla="*/ 3342806 w 5508885"/>
              <a:gd name="connsiteY136" fmla="*/ 3927423 h 4849318"/>
              <a:gd name="connsiteX137" fmla="*/ 3035508 w 5508885"/>
              <a:gd name="connsiteY137" fmla="*/ 3852472 h 4849318"/>
              <a:gd name="connsiteX138" fmla="*/ 2615783 w 5508885"/>
              <a:gd name="connsiteY138" fmla="*/ 3807502 h 4849318"/>
              <a:gd name="connsiteX139" fmla="*/ 2293495 w 5508885"/>
              <a:gd name="connsiteY139" fmla="*/ 3762531 h 4849318"/>
              <a:gd name="connsiteX140" fmla="*/ 2106118 w 5508885"/>
              <a:gd name="connsiteY140" fmla="*/ 3695075 h 4849318"/>
              <a:gd name="connsiteX141" fmla="*/ 1978701 w 5508885"/>
              <a:gd name="connsiteY141" fmla="*/ 3417757 h 4849318"/>
              <a:gd name="connsiteX142" fmla="*/ 2046157 w 5508885"/>
              <a:gd name="connsiteY142" fmla="*/ 3028013 h 4849318"/>
              <a:gd name="connsiteX143" fmla="*/ 1978701 w 5508885"/>
              <a:gd name="connsiteY143" fmla="*/ 2900597 h 4849318"/>
              <a:gd name="connsiteX144" fmla="*/ 1686393 w 5508885"/>
              <a:gd name="connsiteY144" fmla="*/ 2938072 h 4849318"/>
              <a:gd name="connsiteX145" fmla="*/ 1349114 w 5508885"/>
              <a:gd name="connsiteY145" fmla="*/ 2953062 h 4849318"/>
              <a:gd name="connsiteX146" fmla="*/ 906904 w 5508885"/>
              <a:gd name="connsiteY146" fmla="*/ 2668249 h 4849318"/>
              <a:gd name="connsiteX147" fmla="*/ 644577 w 5508885"/>
              <a:gd name="connsiteY147" fmla="*/ 2623279 h 4849318"/>
              <a:gd name="connsiteX148" fmla="*/ 502170 w 5508885"/>
              <a:gd name="connsiteY148" fmla="*/ 2375941 h 4849318"/>
              <a:gd name="connsiteX149" fmla="*/ 584616 w 5508885"/>
              <a:gd name="connsiteY149" fmla="*/ 1918741 h 4849318"/>
              <a:gd name="connsiteX150" fmla="*/ 502170 w 5508885"/>
              <a:gd name="connsiteY150" fmla="*/ 1746354 h 4849318"/>
              <a:gd name="connsiteX151" fmla="*/ 277318 w 5508885"/>
              <a:gd name="connsiteY151" fmla="*/ 1603948 h 4849318"/>
              <a:gd name="connsiteX152" fmla="*/ 0 w 5508885"/>
              <a:gd name="connsiteY152" fmla="*/ 1341620 h 4849318"/>
              <a:gd name="connsiteX153" fmla="*/ 134911 w 5508885"/>
              <a:gd name="connsiteY153" fmla="*/ 1244184 h 4849318"/>
              <a:gd name="connsiteX154" fmla="*/ 322288 w 5508885"/>
              <a:gd name="connsiteY154" fmla="*/ 1191718 h 4849318"/>
              <a:gd name="connsiteX155" fmla="*/ 522076 w 5508885"/>
              <a:gd name="connsiteY155" fmla="*/ 1234351 h 4849318"/>
              <a:gd name="connsiteX156" fmla="*/ 712032 w 5508885"/>
              <a:gd name="connsiteY156" fmla="*/ 1259174 h 4849318"/>
              <a:gd name="connsiteX157" fmla="*/ 794478 w 5508885"/>
              <a:gd name="connsiteY157" fmla="*/ 1296649 h 4849318"/>
              <a:gd name="connsiteX158" fmla="*/ 861934 w 5508885"/>
              <a:gd name="connsiteY158" fmla="*/ 1356610 h 4849318"/>
              <a:gd name="connsiteX159" fmla="*/ 908194 w 5508885"/>
              <a:gd name="connsiteY159" fmla="*/ 1340653 h 4849318"/>
              <a:gd name="connsiteX160" fmla="*/ 929390 w 5508885"/>
              <a:gd name="connsiteY160" fmla="*/ 1364105 h 4849318"/>
              <a:gd name="connsiteX161" fmla="*/ 1169232 w 5508885"/>
              <a:gd name="connsiteY161" fmla="*/ 1356610 h 4849318"/>
              <a:gd name="connsiteX162" fmla="*/ 1199213 w 5508885"/>
              <a:gd name="connsiteY162" fmla="*/ 1521502 h 4849318"/>
              <a:gd name="connsiteX163" fmla="*/ 1146747 w 5508885"/>
              <a:gd name="connsiteY163" fmla="*/ 1588957 h 4849318"/>
              <a:gd name="connsiteX164" fmla="*/ 1154242 w 5508885"/>
              <a:gd name="connsiteY164" fmla="*/ 1686393 h 4849318"/>
              <a:gd name="connsiteX165" fmla="*/ 1026826 w 5508885"/>
              <a:gd name="connsiteY165" fmla="*/ 1783829 h 4849318"/>
              <a:gd name="connsiteX166" fmla="*/ 1004341 w 5508885"/>
              <a:gd name="connsiteY166" fmla="*/ 1821305 h 4849318"/>
              <a:gd name="connsiteX167" fmla="*/ 1064301 w 5508885"/>
              <a:gd name="connsiteY167" fmla="*/ 1933731 h 4849318"/>
              <a:gd name="connsiteX168" fmla="*/ 1169232 w 5508885"/>
              <a:gd name="connsiteY168" fmla="*/ 1993692 h 4849318"/>
              <a:gd name="connsiteX169" fmla="*/ 1289154 w 5508885"/>
              <a:gd name="connsiteY169" fmla="*/ 2023672 h 4849318"/>
              <a:gd name="connsiteX170" fmla="*/ 1401580 w 5508885"/>
              <a:gd name="connsiteY170" fmla="*/ 2113613 h 4849318"/>
              <a:gd name="connsiteX171" fmla="*/ 1439055 w 5508885"/>
              <a:gd name="connsiteY171" fmla="*/ 2136098 h 4849318"/>
              <a:gd name="connsiteX172" fmla="*/ 1416570 w 5508885"/>
              <a:gd name="connsiteY172" fmla="*/ 2241029 h 4849318"/>
              <a:gd name="connsiteX173" fmla="*/ 1588957 w 5508885"/>
              <a:gd name="connsiteY173" fmla="*/ 2398426 h 4849318"/>
              <a:gd name="connsiteX174" fmla="*/ 1663908 w 5508885"/>
              <a:gd name="connsiteY174" fmla="*/ 2480872 h 4849318"/>
              <a:gd name="connsiteX175" fmla="*/ 1746354 w 5508885"/>
              <a:gd name="connsiteY175" fmla="*/ 2413416 h 4849318"/>
              <a:gd name="connsiteX176" fmla="*/ 1761344 w 5508885"/>
              <a:gd name="connsiteY176" fmla="*/ 2300990 h 4849318"/>
              <a:gd name="connsiteX177" fmla="*/ 1836295 w 5508885"/>
              <a:gd name="connsiteY177" fmla="*/ 2241029 h 4849318"/>
              <a:gd name="connsiteX178" fmla="*/ 2128603 w 5508885"/>
              <a:gd name="connsiteY178" fmla="*/ 2211049 h 4849318"/>
              <a:gd name="connsiteX179" fmla="*/ 2300990 w 5508885"/>
              <a:gd name="connsiteY179" fmla="*/ 2300990 h 4849318"/>
              <a:gd name="connsiteX180" fmla="*/ 2300990 w 5508885"/>
              <a:gd name="connsiteY180" fmla="*/ 2300990 h 4849318"/>
              <a:gd name="connsiteX181" fmla="*/ 2473377 w 5508885"/>
              <a:gd name="connsiteY181" fmla="*/ 2420911 h 4849318"/>
              <a:gd name="connsiteX182" fmla="*/ 2473377 w 5508885"/>
              <a:gd name="connsiteY182" fmla="*/ 2465882 h 4849318"/>
              <a:gd name="connsiteX183" fmla="*/ 2653259 w 5508885"/>
              <a:gd name="connsiteY183" fmla="*/ 2525843 h 4849318"/>
              <a:gd name="connsiteX184" fmla="*/ 2743200 w 5508885"/>
              <a:gd name="connsiteY184" fmla="*/ 2593298 h 4849318"/>
              <a:gd name="connsiteX185" fmla="*/ 2893101 w 5508885"/>
              <a:gd name="connsiteY185" fmla="*/ 2645764 h 4849318"/>
              <a:gd name="connsiteX186" fmla="*/ 3020518 w 5508885"/>
              <a:gd name="connsiteY186" fmla="*/ 2525843 h 4849318"/>
              <a:gd name="connsiteX187" fmla="*/ 3215390 w 5508885"/>
              <a:gd name="connsiteY187" fmla="*/ 2593298 h 4849318"/>
              <a:gd name="connsiteX188" fmla="*/ 3230380 w 5508885"/>
              <a:gd name="connsiteY188" fmla="*/ 2638269 h 4849318"/>
              <a:gd name="connsiteX189" fmla="*/ 3447737 w 5508885"/>
              <a:gd name="connsiteY189" fmla="*/ 2668249 h 4849318"/>
              <a:gd name="connsiteX190" fmla="*/ 3537678 w 5508885"/>
              <a:gd name="connsiteY190" fmla="*/ 2563318 h 4849318"/>
              <a:gd name="connsiteX191" fmla="*/ 3537678 w 5508885"/>
              <a:gd name="connsiteY191" fmla="*/ 2473377 h 4849318"/>
              <a:gd name="connsiteX192" fmla="*/ 3612629 w 5508885"/>
              <a:gd name="connsiteY192" fmla="*/ 2308485 h 4849318"/>
              <a:gd name="connsiteX193" fmla="*/ 3665095 w 5508885"/>
              <a:gd name="connsiteY193" fmla="*/ 2226039 h 4849318"/>
              <a:gd name="connsiteX194" fmla="*/ 3695075 w 5508885"/>
              <a:gd name="connsiteY194" fmla="*/ 2181069 h 4849318"/>
              <a:gd name="connsiteX195" fmla="*/ 3710065 w 5508885"/>
              <a:gd name="connsiteY195" fmla="*/ 2038662 h 4849318"/>
              <a:gd name="connsiteX196" fmla="*/ 3710065 w 5508885"/>
              <a:gd name="connsiteY196" fmla="*/ 1993692 h 4849318"/>
              <a:gd name="connsiteX197" fmla="*/ 3627619 w 5508885"/>
              <a:gd name="connsiteY197" fmla="*/ 2008682 h 4849318"/>
              <a:gd name="connsiteX198" fmla="*/ 3560163 w 5508885"/>
              <a:gd name="connsiteY198" fmla="*/ 2038662 h 4849318"/>
              <a:gd name="connsiteX199" fmla="*/ 3395272 w 5508885"/>
              <a:gd name="connsiteY199" fmla="*/ 2068643 h 4849318"/>
              <a:gd name="connsiteX200" fmla="*/ 3327816 w 5508885"/>
              <a:gd name="connsiteY200" fmla="*/ 2083633 h 4849318"/>
              <a:gd name="connsiteX201" fmla="*/ 3290341 w 5508885"/>
              <a:gd name="connsiteY201" fmla="*/ 2016177 h 4849318"/>
              <a:gd name="connsiteX202" fmla="*/ 3252865 w 5508885"/>
              <a:gd name="connsiteY202" fmla="*/ 1956216 h 4849318"/>
              <a:gd name="connsiteX203" fmla="*/ 3207895 w 5508885"/>
              <a:gd name="connsiteY203" fmla="*/ 1933731 h 4849318"/>
              <a:gd name="connsiteX204" fmla="*/ 3132944 w 5508885"/>
              <a:gd name="connsiteY204" fmla="*/ 1933731 h 4849318"/>
              <a:gd name="connsiteX205" fmla="*/ 2938072 w 5508885"/>
              <a:gd name="connsiteY205" fmla="*/ 1971207 h 4849318"/>
              <a:gd name="connsiteX206" fmla="*/ 2893101 w 5508885"/>
              <a:gd name="connsiteY206" fmla="*/ 1963711 h 4849318"/>
              <a:gd name="connsiteX207" fmla="*/ 2803160 w 5508885"/>
              <a:gd name="connsiteY207" fmla="*/ 1873770 h 4849318"/>
              <a:gd name="connsiteX208" fmla="*/ 2720714 w 5508885"/>
              <a:gd name="connsiteY208" fmla="*/ 1776334 h 4849318"/>
              <a:gd name="connsiteX209" fmla="*/ 2653259 w 5508885"/>
              <a:gd name="connsiteY209" fmla="*/ 1686393 h 4849318"/>
              <a:gd name="connsiteX210" fmla="*/ 2675744 w 5508885"/>
              <a:gd name="connsiteY210" fmla="*/ 1573967 h 4849318"/>
              <a:gd name="connsiteX211" fmla="*/ 2675744 w 5508885"/>
              <a:gd name="connsiteY211" fmla="*/ 1536492 h 4849318"/>
              <a:gd name="connsiteX212" fmla="*/ 2660754 w 5508885"/>
              <a:gd name="connsiteY212" fmla="*/ 1484026 h 4849318"/>
              <a:gd name="connsiteX213" fmla="*/ 2698229 w 5508885"/>
              <a:gd name="connsiteY213" fmla="*/ 1356610 h 4849318"/>
              <a:gd name="connsiteX214" fmla="*/ 2720714 w 5508885"/>
              <a:gd name="connsiteY214" fmla="*/ 1296649 h 4849318"/>
              <a:gd name="connsiteX215" fmla="*/ 2645763 w 5508885"/>
              <a:gd name="connsiteY215" fmla="*/ 1274164 h 4849318"/>
              <a:gd name="connsiteX216" fmla="*/ 2570813 w 5508885"/>
              <a:gd name="connsiteY216" fmla="*/ 1356610 h 4849318"/>
              <a:gd name="connsiteX217" fmla="*/ 2570813 w 5508885"/>
              <a:gd name="connsiteY217" fmla="*/ 1356610 h 4849318"/>
              <a:gd name="connsiteX218" fmla="*/ 2473377 w 5508885"/>
              <a:gd name="connsiteY218" fmla="*/ 1311639 h 4849318"/>
              <a:gd name="connsiteX219" fmla="*/ 2480872 w 5508885"/>
              <a:gd name="connsiteY219" fmla="*/ 1379095 h 4849318"/>
              <a:gd name="connsiteX220" fmla="*/ 2480872 w 5508885"/>
              <a:gd name="connsiteY220" fmla="*/ 1424066 h 4849318"/>
              <a:gd name="connsiteX221" fmla="*/ 2510852 w 5508885"/>
              <a:gd name="connsiteY221" fmla="*/ 1446551 h 4849318"/>
              <a:gd name="connsiteX222" fmla="*/ 2503357 w 5508885"/>
              <a:gd name="connsiteY222" fmla="*/ 1506511 h 4849318"/>
              <a:gd name="connsiteX223" fmla="*/ 2503357 w 5508885"/>
              <a:gd name="connsiteY223" fmla="*/ 1506511 h 4849318"/>
              <a:gd name="connsiteX224" fmla="*/ 2518347 w 5508885"/>
              <a:gd name="connsiteY224" fmla="*/ 1611443 h 4849318"/>
              <a:gd name="connsiteX225" fmla="*/ 2405921 w 5508885"/>
              <a:gd name="connsiteY225" fmla="*/ 1678898 h 4849318"/>
              <a:gd name="connsiteX226" fmla="*/ 2360950 w 5508885"/>
              <a:gd name="connsiteY226" fmla="*/ 1656413 h 4849318"/>
              <a:gd name="connsiteX227" fmla="*/ 2360950 w 5508885"/>
              <a:gd name="connsiteY227" fmla="*/ 1738859 h 4849318"/>
              <a:gd name="connsiteX228" fmla="*/ 2300990 w 5508885"/>
              <a:gd name="connsiteY228" fmla="*/ 1761344 h 4849318"/>
              <a:gd name="connsiteX229" fmla="*/ 2158583 w 5508885"/>
              <a:gd name="connsiteY229" fmla="*/ 1791325 h 4849318"/>
              <a:gd name="connsiteX230" fmla="*/ 2143593 w 5508885"/>
              <a:gd name="connsiteY230" fmla="*/ 1708879 h 4849318"/>
              <a:gd name="connsiteX231" fmla="*/ 2128603 w 5508885"/>
              <a:gd name="connsiteY231" fmla="*/ 1671403 h 4849318"/>
              <a:gd name="connsiteX232" fmla="*/ 2136098 w 5508885"/>
              <a:gd name="connsiteY232" fmla="*/ 1558977 h 4849318"/>
              <a:gd name="connsiteX233" fmla="*/ 2158583 w 5508885"/>
              <a:gd name="connsiteY233" fmla="*/ 1499016 h 4849318"/>
              <a:gd name="connsiteX234" fmla="*/ 2106118 w 5508885"/>
              <a:gd name="connsiteY234" fmla="*/ 1356610 h 4849318"/>
              <a:gd name="connsiteX235" fmla="*/ 2031167 w 5508885"/>
              <a:gd name="connsiteY235" fmla="*/ 1266669 h 4849318"/>
              <a:gd name="connsiteX236" fmla="*/ 2008682 w 5508885"/>
              <a:gd name="connsiteY236" fmla="*/ 1161738 h 4849318"/>
              <a:gd name="connsiteX237" fmla="*/ 2053652 w 5508885"/>
              <a:gd name="connsiteY237" fmla="*/ 1109272 h 4849318"/>
              <a:gd name="connsiteX238" fmla="*/ 2068642 w 5508885"/>
              <a:gd name="connsiteY238" fmla="*/ 1011836 h 4849318"/>
              <a:gd name="connsiteX239" fmla="*/ 2068642 w 5508885"/>
              <a:gd name="connsiteY239" fmla="*/ 996846 h 4849318"/>
              <a:gd name="connsiteX240" fmla="*/ 2016177 w 5508885"/>
              <a:gd name="connsiteY240" fmla="*/ 921895 h 4849318"/>
              <a:gd name="connsiteX241" fmla="*/ 1873770 w 5508885"/>
              <a:gd name="connsiteY241" fmla="*/ 831954 h 4849318"/>
              <a:gd name="connsiteX242" fmla="*/ 1828800 w 5508885"/>
              <a:gd name="connsiteY242" fmla="*/ 771993 h 4849318"/>
              <a:gd name="connsiteX243" fmla="*/ 1776334 w 5508885"/>
              <a:gd name="connsiteY243" fmla="*/ 689548 h 4849318"/>
              <a:gd name="connsiteX244" fmla="*/ 1761344 w 5508885"/>
              <a:gd name="connsiteY244" fmla="*/ 614597 h 4849318"/>
              <a:gd name="connsiteX245" fmla="*/ 1701383 w 5508885"/>
              <a:gd name="connsiteY245" fmla="*/ 502170 h 4849318"/>
              <a:gd name="connsiteX246" fmla="*/ 1783829 w 5508885"/>
              <a:gd name="connsiteY246" fmla="*/ 442210 h 4849318"/>
              <a:gd name="connsiteX0" fmla="*/ 1783829 w 5508885"/>
              <a:gd name="connsiteY0" fmla="*/ 442210 h 4849318"/>
              <a:gd name="connsiteX1" fmla="*/ 1933731 w 5508885"/>
              <a:gd name="connsiteY1" fmla="*/ 239843 h 4849318"/>
              <a:gd name="connsiteX2" fmla="*/ 2091127 w 5508885"/>
              <a:gd name="connsiteY2" fmla="*/ 142407 h 4849318"/>
              <a:gd name="connsiteX3" fmla="*/ 2233534 w 5508885"/>
              <a:gd name="connsiteY3" fmla="*/ 29980 h 4849318"/>
              <a:gd name="connsiteX4" fmla="*/ 2495862 w 5508885"/>
              <a:gd name="connsiteY4" fmla="*/ 0 h 4849318"/>
              <a:gd name="connsiteX5" fmla="*/ 2900596 w 5508885"/>
              <a:gd name="connsiteY5" fmla="*/ 149902 h 4849318"/>
              <a:gd name="connsiteX6" fmla="*/ 3170419 w 5508885"/>
              <a:gd name="connsiteY6" fmla="*/ 209862 h 4849318"/>
              <a:gd name="connsiteX7" fmla="*/ 3357796 w 5508885"/>
              <a:gd name="connsiteY7" fmla="*/ 247338 h 4849318"/>
              <a:gd name="connsiteX8" fmla="*/ 3567659 w 5508885"/>
              <a:gd name="connsiteY8" fmla="*/ 254833 h 4849318"/>
              <a:gd name="connsiteX9" fmla="*/ 4047344 w 5508885"/>
              <a:gd name="connsiteY9" fmla="*/ 232348 h 4849318"/>
              <a:gd name="connsiteX10" fmla="*/ 4369632 w 5508885"/>
              <a:gd name="connsiteY10" fmla="*/ 284813 h 4849318"/>
              <a:gd name="connsiteX11" fmla="*/ 4414603 w 5508885"/>
              <a:gd name="connsiteY11" fmla="*/ 404734 h 4849318"/>
              <a:gd name="connsiteX12" fmla="*/ 4422098 w 5508885"/>
              <a:gd name="connsiteY12" fmla="*/ 607102 h 4849318"/>
              <a:gd name="connsiteX13" fmla="*/ 4377127 w 5508885"/>
              <a:gd name="connsiteY13" fmla="*/ 719528 h 4849318"/>
              <a:gd name="connsiteX14" fmla="*/ 4302177 w 5508885"/>
              <a:gd name="connsiteY14" fmla="*/ 809469 h 4849318"/>
              <a:gd name="connsiteX15" fmla="*/ 4099809 w 5508885"/>
              <a:gd name="connsiteY15" fmla="*/ 884420 h 4849318"/>
              <a:gd name="connsiteX16" fmla="*/ 3942413 w 5508885"/>
              <a:gd name="connsiteY16" fmla="*/ 831954 h 4849318"/>
              <a:gd name="connsiteX17" fmla="*/ 3964898 w 5508885"/>
              <a:gd name="connsiteY17" fmla="*/ 749508 h 4849318"/>
              <a:gd name="connsiteX18" fmla="*/ 4054839 w 5508885"/>
              <a:gd name="connsiteY18" fmla="*/ 674557 h 4849318"/>
              <a:gd name="connsiteX19" fmla="*/ 3942413 w 5508885"/>
              <a:gd name="connsiteY19" fmla="*/ 704538 h 4849318"/>
              <a:gd name="connsiteX20" fmla="*/ 3844977 w 5508885"/>
              <a:gd name="connsiteY20" fmla="*/ 727023 h 4849318"/>
              <a:gd name="connsiteX21" fmla="*/ 3844977 w 5508885"/>
              <a:gd name="connsiteY21" fmla="*/ 749508 h 4849318"/>
              <a:gd name="connsiteX22" fmla="*/ 3949908 w 5508885"/>
              <a:gd name="connsiteY22" fmla="*/ 749508 h 4849318"/>
              <a:gd name="connsiteX23" fmla="*/ 3949908 w 5508885"/>
              <a:gd name="connsiteY23" fmla="*/ 846944 h 4849318"/>
              <a:gd name="connsiteX24" fmla="*/ 3889947 w 5508885"/>
              <a:gd name="connsiteY24" fmla="*/ 884420 h 4849318"/>
              <a:gd name="connsiteX25" fmla="*/ 3770026 w 5508885"/>
              <a:gd name="connsiteY25" fmla="*/ 929390 h 4849318"/>
              <a:gd name="connsiteX26" fmla="*/ 3702570 w 5508885"/>
              <a:gd name="connsiteY26" fmla="*/ 996846 h 4849318"/>
              <a:gd name="connsiteX27" fmla="*/ 3560163 w 5508885"/>
              <a:gd name="connsiteY27" fmla="*/ 996846 h 4849318"/>
              <a:gd name="connsiteX28" fmla="*/ 3545173 w 5508885"/>
              <a:gd name="connsiteY28" fmla="*/ 899410 h 4849318"/>
              <a:gd name="connsiteX29" fmla="*/ 3545173 w 5508885"/>
              <a:gd name="connsiteY29" fmla="*/ 861934 h 4849318"/>
              <a:gd name="connsiteX30" fmla="*/ 3485213 w 5508885"/>
              <a:gd name="connsiteY30" fmla="*/ 779489 h 4849318"/>
              <a:gd name="connsiteX31" fmla="*/ 3470222 w 5508885"/>
              <a:gd name="connsiteY31" fmla="*/ 734518 h 4849318"/>
              <a:gd name="connsiteX32" fmla="*/ 3470222 w 5508885"/>
              <a:gd name="connsiteY32" fmla="*/ 734518 h 4849318"/>
              <a:gd name="connsiteX33" fmla="*/ 3470222 w 5508885"/>
              <a:gd name="connsiteY33" fmla="*/ 674557 h 4849318"/>
              <a:gd name="connsiteX34" fmla="*/ 3395272 w 5508885"/>
              <a:gd name="connsiteY34" fmla="*/ 734518 h 4849318"/>
              <a:gd name="connsiteX35" fmla="*/ 3275350 w 5508885"/>
              <a:gd name="connsiteY35" fmla="*/ 824459 h 4849318"/>
              <a:gd name="connsiteX36" fmla="*/ 3230380 w 5508885"/>
              <a:gd name="connsiteY36" fmla="*/ 906905 h 4849318"/>
              <a:gd name="connsiteX37" fmla="*/ 3170419 w 5508885"/>
              <a:gd name="connsiteY37" fmla="*/ 974361 h 4849318"/>
              <a:gd name="connsiteX38" fmla="*/ 3110459 w 5508885"/>
              <a:gd name="connsiteY38" fmla="*/ 1026826 h 4849318"/>
              <a:gd name="connsiteX39" fmla="*/ 3065488 w 5508885"/>
              <a:gd name="connsiteY39" fmla="*/ 1094282 h 4849318"/>
              <a:gd name="connsiteX40" fmla="*/ 3072983 w 5508885"/>
              <a:gd name="connsiteY40" fmla="*/ 1184223 h 4849318"/>
              <a:gd name="connsiteX41" fmla="*/ 3140439 w 5508885"/>
              <a:gd name="connsiteY41" fmla="*/ 1206708 h 4849318"/>
              <a:gd name="connsiteX42" fmla="*/ 3237875 w 5508885"/>
              <a:gd name="connsiteY42" fmla="*/ 1199213 h 4849318"/>
              <a:gd name="connsiteX43" fmla="*/ 3357796 w 5508885"/>
              <a:gd name="connsiteY43" fmla="*/ 1221698 h 4849318"/>
              <a:gd name="connsiteX44" fmla="*/ 3492708 w 5508885"/>
              <a:gd name="connsiteY44" fmla="*/ 1146748 h 4849318"/>
              <a:gd name="connsiteX45" fmla="*/ 3642609 w 5508885"/>
              <a:gd name="connsiteY45" fmla="*/ 1146748 h 4849318"/>
              <a:gd name="connsiteX46" fmla="*/ 3777521 w 5508885"/>
              <a:gd name="connsiteY46" fmla="*/ 1154243 h 4849318"/>
              <a:gd name="connsiteX47" fmla="*/ 3844977 w 5508885"/>
              <a:gd name="connsiteY47" fmla="*/ 1221698 h 4849318"/>
              <a:gd name="connsiteX48" fmla="*/ 3934918 w 5508885"/>
              <a:gd name="connsiteY48" fmla="*/ 1296649 h 4849318"/>
              <a:gd name="connsiteX49" fmla="*/ 4084819 w 5508885"/>
              <a:gd name="connsiteY49" fmla="*/ 1349115 h 4849318"/>
              <a:gd name="connsiteX50" fmla="*/ 4204741 w 5508885"/>
              <a:gd name="connsiteY50" fmla="*/ 1334125 h 4849318"/>
              <a:gd name="connsiteX51" fmla="*/ 4317167 w 5508885"/>
              <a:gd name="connsiteY51" fmla="*/ 1319134 h 4849318"/>
              <a:gd name="connsiteX52" fmla="*/ 4399613 w 5508885"/>
              <a:gd name="connsiteY52" fmla="*/ 1251679 h 4849318"/>
              <a:gd name="connsiteX53" fmla="*/ 4324662 w 5508885"/>
              <a:gd name="connsiteY53" fmla="*/ 1206708 h 4849318"/>
              <a:gd name="connsiteX54" fmla="*/ 4227226 w 5508885"/>
              <a:gd name="connsiteY54" fmla="*/ 1146748 h 4849318"/>
              <a:gd name="connsiteX55" fmla="*/ 4144780 w 5508885"/>
              <a:gd name="connsiteY55" fmla="*/ 1086787 h 4849318"/>
              <a:gd name="connsiteX56" fmla="*/ 4137285 w 5508885"/>
              <a:gd name="connsiteY56" fmla="*/ 1026826 h 4849318"/>
              <a:gd name="connsiteX57" fmla="*/ 4287186 w 5508885"/>
              <a:gd name="connsiteY57" fmla="*/ 921895 h 4849318"/>
              <a:gd name="connsiteX58" fmla="*/ 4429593 w 5508885"/>
              <a:gd name="connsiteY58" fmla="*/ 936885 h 4849318"/>
              <a:gd name="connsiteX59" fmla="*/ 4527029 w 5508885"/>
              <a:gd name="connsiteY59" fmla="*/ 1034321 h 4849318"/>
              <a:gd name="connsiteX60" fmla="*/ 4714406 w 5508885"/>
              <a:gd name="connsiteY60" fmla="*/ 1184223 h 4849318"/>
              <a:gd name="connsiteX61" fmla="*/ 4871803 w 5508885"/>
              <a:gd name="connsiteY61" fmla="*/ 1259174 h 4849318"/>
              <a:gd name="connsiteX62" fmla="*/ 5021704 w 5508885"/>
              <a:gd name="connsiteY62" fmla="*/ 1409075 h 4849318"/>
              <a:gd name="connsiteX63" fmla="*/ 5104150 w 5508885"/>
              <a:gd name="connsiteY63" fmla="*/ 1431561 h 4849318"/>
              <a:gd name="connsiteX64" fmla="*/ 5284032 w 5508885"/>
              <a:gd name="connsiteY64" fmla="*/ 1431561 h 4849318"/>
              <a:gd name="connsiteX65" fmla="*/ 5321508 w 5508885"/>
              <a:gd name="connsiteY65" fmla="*/ 1454046 h 4849318"/>
              <a:gd name="connsiteX66" fmla="*/ 5321508 w 5508885"/>
              <a:gd name="connsiteY66" fmla="*/ 1469036 h 4849318"/>
              <a:gd name="connsiteX67" fmla="*/ 5351488 w 5508885"/>
              <a:gd name="connsiteY67" fmla="*/ 1506511 h 4849318"/>
              <a:gd name="connsiteX68" fmla="*/ 5336498 w 5508885"/>
              <a:gd name="connsiteY68" fmla="*/ 1573967 h 4849318"/>
              <a:gd name="connsiteX69" fmla="*/ 5284032 w 5508885"/>
              <a:gd name="connsiteY69" fmla="*/ 1761344 h 4849318"/>
              <a:gd name="connsiteX70" fmla="*/ 5231567 w 5508885"/>
              <a:gd name="connsiteY70" fmla="*/ 1836295 h 4849318"/>
              <a:gd name="connsiteX71" fmla="*/ 5493895 w 5508885"/>
              <a:gd name="connsiteY71" fmla="*/ 1199213 h 4849318"/>
              <a:gd name="connsiteX72" fmla="*/ 5486400 w 5508885"/>
              <a:gd name="connsiteY72" fmla="*/ 2465882 h 4849318"/>
              <a:gd name="connsiteX73" fmla="*/ 5508885 w 5508885"/>
              <a:gd name="connsiteY73" fmla="*/ 2630774 h 4849318"/>
              <a:gd name="connsiteX74" fmla="*/ 5486400 w 5508885"/>
              <a:gd name="connsiteY74" fmla="*/ 2765685 h 4849318"/>
              <a:gd name="connsiteX75" fmla="*/ 5403954 w 5508885"/>
              <a:gd name="connsiteY75" fmla="*/ 2908092 h 4849318"/>
              <a:gd name="connsiteX76" fmla="*/ 5381468 w 5508885"/>
              <a:gd name="connsiteY76" fmla="*/ 3005528 h 4849318"/>
              <a:gd name="connsiteX77" fmla="*/ 5231567 w 5508885"/>
              <a:gd name="connsiteY77" fmla="*/ 3035508 h 4849318"/>
              <a:gd name="connsiteX78" fmla="*/ 5224072 w 5508885"/>
              <a:gd name="connsiteY78" fmla="*/ 3080479 h 4849318"/>
              <a:gd name="connsiteX79" fmla="*/ 5239062 w 5508885"/>
              <a:gd name="connsiteY79" fmla="*/ 3200400 h 4849318"/>
              <a:gd name="connsiteX80" fmla="*/ 5284032 w 5508885"/>
              <a:gd name="connsiteY80" fmla="*/ 3260361 h 4849318"/>
              <a:gd name="connsiteX81" fmla="*/ 5358983 w 5508885"/>
              <a:gd name="connsiteY81" fmla="*/ 3342807 h 4849318"/>
              <a:gd name="connsiteX82" fmla="*/ 5403954 w 5508885"/>
              <a:gd name="connsiteY82" fmla="*/ 3492708 h 4849318"/>
              <a:gd name="connsiteX83" fmla="*/ 5343993 w 5508885"/>
              <a:gd name="connsiteY83" fmla="*/ 3552669 h 4849318"/>
              <a:gd name="connsiteX84" fmla="*/ 5231567 w 5508885"/>
              <a:gd name="connsiteY84" fmla="*/ 3522689 h 4849318"/>
              <a:gd name="connsiteX85" fmla="*/ 5066675 w 5508885"/>
              <a:gd name="connsiteY85" fmla="*/ 3350302 h 4849318"/>
              <a:gd name="connsiteX86" fmla="*/ 4961744 w 5508885"/>
              <a:gd name="connsiteY86" fmla="*/ 3140439 h 4849318"/>
              <a:gd name="connsiteX87" fmla="*/ 4729396 w 5508885"/>
              <a:gd name="connsiteY87" fmla="*/ 3087974 h 4849318"/>
              <a:gd name="connsiteX88" fmla="*/ 4557009 w 5508885"/>
              <a:gd name="connsiteY88" fmla="*/ 3065489 h 4849318"/>
              <a:gd name="connsiteX89" fmla="*/ 4384622 w 5508885"/>
              <a:gd name="connsiteY89" fmla="*/ 2885607 h 4849318"/>
              <a:gd name="connsiteX90" fmla="*/ 4129790 w 5508885"/>
              <a:gd name="connsiteY90" fmla="*/ 2765685 h 4849318"/>
              <a:gd name="connsiteX91" fmla="*/ 3927422 w 5508885"/>
              <a:gd name="connsiteY91" fmla="*/ 2930577 h 4849318"/>
              <a:gd name="connsiteX92" fmla="*/ 3740045 w 5508885"/>
              <a:gd name="connsiteY92" fmla="*/ 3110459 h 4849318"/>
              <a:gd name="connsiteX93" fmla="*/ 3762531 w 5508885"/>
              <a:gd name="connsiteY93" fmla="*/ 3290341 h 4849318"/>
              <a:gd name="connsiteX94" fmla="*/ 3882452 w 5508885"/>
              <a:gd name="connsiteY94" fmla="*/ 3500203 h 4849318"/>
              <a:gd name="connsiteX95" fmla="*/ 4144780 w 5508885"/>
              <a:gd name="connsiteY95" fmla="*/ 3665095 h 4849318"/>
              <a:gd name="connsiteX96" fmla="*/ 4182255 w 5508885"/>
              <a:gd name="connsiteY96" fmla="*/ 3822492 h 4849318"/>
              <a:gd name="connsiteX97" fmla="*/ 4257206 w 5508885"/>
              <a:gd name="connsiteY97" fmla="*/ 4054839 h 4849318"/>
              <a:gd name="connsiteX98" fmla="*/ 4309672 w 5508885"/>
              <a:gd name="connsiteY98" fmla="*/ 4174761 h 4849318"/>
              <a:gd name="connsiteX99" fmla="*/ 4467068 w 5508885"/>
              <a:gd name="connsiteY99" fmla="*/ 4369633 h 4849318"/>
              <a:gd name="connsiteX100" fmla="*/ 4504544 w 5508885"/>
              <a:gd name="connsiteY100" fmla="*/ 4572000 h 4849318"/>
              <a:gd name="connsiteX101" fmla="*/ 4557009 w 5508885"/>
              <a:gd name="connsiteY101" fmla="*/ 4766872 h 4849318"/>
              <a:gd name="connsiteX102" fmla="*/ 4542019 w 5508885"/>
              <a:gd name="connsiteY102" fmla="*/ 4849318 h 4849318"/>
              <a:gd name="connsiteX103" fmla="*/ 4347147 w 5508885"/>
              <a:gd name="connsiteY103" fmla="*/ 4849318 h 4849318"/>
              <a:gd name="connsiteX104" fmla="*/ 4219731 w 5508885"/>
              <a:gd name="connsiteY104" fmla="*/ 4736892 h 4849318"/>
              <a:gd name="connsiteX105" fmla="*/ 4107304 w 5508885"/>
              <a:gd name="connsiteY105" fmla="*/ 4594485 h 4849318"/>
              <a:gd name="connsiteX106" fmla="*/ 4084819 w 5508885"/>
              <a:gd name="connsiteY106" fmla="*/ 4497049 h 4849318"/>
              <a:gd name="connsiteX107" fmla="*/ 4009868 w 5508885"/>
              <a:gd name="connsiteY107" fmla="*/ 4459574 h 4849318"/>
              <a:gd name="connsiteX108" fmla="*/ 3912432 w 5508885"/>
              <a:gd name="connsiteY108" fmla="*/ 4339652 h 4849318"/>
              <a:gd name="connsiteX109" fmla="*/ 3829986 w 5508885"/>
              <a:gd name="connsiteY109" fmla="*/ 4174761 h 4849318"/>
              <a:gd name="connsiteX110" fmla="*/ 3829986 w 5508885"/>
              <a:gd name="connsiteY110" fmla="*/ 4062334 h 4849318"/>
              <a:gd name="connsiteX111" fmla="*/ 3867462 w 5508885"/>
              <a:gd name="connsiteY111" fmla="*/ 3964898 h 4849318"/>
              <a:gd name="connsiteX112" fmla="*/ 3814996 w 5508885"/>
              <a:gd name="connsiteY112" fmla="*/ 3829987 h 4849318"/>
              <a:gd name="connsiteX113" fmla="*/ 3725055 w 5508885"/>
              <a:gd name="connsiteY113" fmla="*/ 3792511 h 4849318"/>
              <a:gd name="connsiteX114" fmla="*/ 3687580 w 5508885"/>
              <a:gd name="connsiteY114" fmla="*/ 3672590 h 4849318"/>
              <a:gd name="connsiteX115" fmla="*/ 3537678 w 5508885"/>
              <a:gd name="connsiteY115" fmla="*/ 3402767 h 4849318"/>
              <a:gd name="connsiteX116" fmla="*/ 3500203 w 5508885"/>
              <a:gd name="connsiteY116" fmla="*/ 3245370 h 4849318"/>
              <a:gd name="connsiteX117" fmla="*/ 3395272 w 5508885"/>
              <a:gd name="connsiteY117" fmla="*/ 3237875 h 4849318"/>
              <a:gd name="connsiteX118" fmla="*/ 3395272 w 5508885"/>
              <a:gd name="connsiteY118" fmla="*/ 3402767 h 4849318"/>
              <a:gd name="connsiteX119" fmla="*/ 3462727 w 5508885"/>
              <a:gd name="connsiteY119" fmla="*/ 3560164 h 4849318"/>
              <a:gd name="connsiteX120" fmla="*/ 3545173 w 5508885"/>
              <a:gd name="connsiteY120" fmla="*/ 3695075 h 4849318"/>
              <a:gd name="connsiteX121" fmla="*/ 3597639 w 5508885"/>
              <a:gd name="connsiteY121" fmla="*/ 3792511 h 4849318"/>
              <a:gd name="connsiteX122" fmla="*/ 3582649 w 5508885"/>
              <a:gd name="connsiteY122" fmla="*/ 3867462 h 4849318"/>
              <a:gd name="connsiteX123" fmla="*/ 3687580 w 5508885"/>
              <a:gd name="connsiteY123" fmla="*/ 3994879 h 4849318"/>
              <a:gd name="connsiteX124" fmla="*/ 3747541 w 5508885"/>
              <a:gd name="connsiteY124" fmla="*/ 4054839 h 4849318"/>
              <a:gd name="connsiteX125" fmla="*/ 3777521 w 5508885"/>
              <a:gd name="connsiteY125" fmla="*/ 4189751 h 4849318"/>
              <a:gd name="connsiteX126" fmla="*/ 3755036 w 5508885"/>
              <a:gd name="connsiteY126" fmla="*/ 4347148 h 4849318"/>
              <a:gd name="connsiteX127" fmla="*/ 3755036 w 5508885"/>
              <a:gd name="connsiteY127" fmla="*/ 4452079 h 4849318"/>
              <a:gd name="connsiteX128" fmla="*/ 3792511 w 5508885"/>
              <a:gd name="connsiteY128" fmla="*/ 4512039 h 4849318"/>
              <a:gd name="connsiteX129" fmla="*/ 3897442 w 5508885"/>
              <a:gd name="connsiteY129" fmla="*/ 4572000 h 4849318"/>
              <a:gd name="connsiteX130" fmla="*/ 3949908 w 5508885"/>
              <a:gd name="connsiteY130" fmla="*/ 4811843 h 4849318"/>
              <a:gd name="connsiteX131" fmla="*/ 3710065 w 5508885"/>
              <a:gd name="connsiteY131" fmla="*/ 4796852 h 4849318"/>
              <a:gd name="connsiteX132" fmla="*/ 3545173 w 5508885"/>
              <a:gd name="connsiteY132" fmla="*/ 4639456 h 4849318"/>
              <a:gd name="connsiteX133" fmla="*/ 3425252 w 5508885"/>
              <a:gd name="connsiteY133" fmla="*/ 4527029 h 4849318"/>
              <a:gd name="connsiteX134" fmla="*/ 3402767 w 5508885"/>
              <a:gd name="connsiteY134" fmla="*/ 4384623 h 4849318"/>
              <a:gd name="connsiteX135" fmla="*/ 3380282 w 5508885"/>
              <a:gd name="connsiteY135" fmla="*/ 4137285 h 4849318"/>
              <a:gd name="connsiteX136" fmla="*/ 3342806 w 5508885"/>
              <a:gd name="connsiteY136" fmla="*/ 3927423 h 4849318"/>
              <a:gd name="connsiteX137" fmla="*/ 3035508 w 5508885"/>
              <a:gd name="connsiteY137" fmla="*/ 3852472 h 4849318"/>
              <a:gd name="connsiteX138" fmla="*/ 2615783 w 5508885"/>
              <a:gd name="connsiteY138" fmla="*/ 3807502 h 4849318"/>
              <a:gd name="connsiteX139" fmla="*/ 2293495 w 5508885"/>
              <a:gd name="connsiteY139" fmla="*/ 3762531 h 4849318"/>
              <a:gd name="connsiteX140" fmla="*/ 2106118 w 5508885"/>
              <a:gd name="connsiteY140" fmla="*/ 3695075 h 4849318"/>
              <a:gd name="connsiteX141" fmla="*/ 1978701 w 5508885"/>
              <a:gd name="connsiteY141" fmla="*/ 3417757 h 4849318"/>
              <a:gd name="connsiteX142" fmla="*/ 2046157 w 5508885"/>
              <a:gd name="connsiteY142" fmla="*/ 3028013 h 4849318"/>
              <a:gd name="connsiteX143" fmla="*/ 1978701 w 5508885"/>
              <a:gd name="connsiteY143" fmla="*/ 2900597 h 4849318"/>
              <a:gd name="connsiteX144" fmla="*/ 1686393 w 5508885"/>
              <a:gd name="connsiteY144" fmla="*/ 2938072 h 4849318"/>
              <a:gd name="connsiteX145" fmla="*/ 1349114 w 5508885"/>
              <a:gd name="connsiteY145" fmla="*/ 2953062 h 4849318"/>
              <a:gd name="connsiteX146" fmla="*/ 906904 w 5508885"/>
              <a:gd name="connsiteY146" fmla="*/ 2668249 h 4849318"/>
              <a:gd name="connsiteX147" fmla="*/ 644577 w 5508885"/>
              <a:gd name="connsiteY147" fmla="*/ 2623279 h 4849318"/>
              <a:gd name="connsiteX148" fmla="*/ 502170 w 5508885"/>
              <a:gd name="connsiteY148" fmla="*/ 2375941 h 4849318"/>
              <a:gd name="connsiteX149" fmla="*/ 584616 w 5508885"/>
              <a:gd name="connsiteY149" fmla="*/ 1918741 h 4849318"/>
              <a:gd name="connsiteX150" fmla="*/ 502170 w 5508885"/>
              <a:gd name="connsiteY150" fmla="*/ 1746354 h 4849318"/>
              <a:gd name="connsiteX151" fmla="*/ 277318 w 5508885"/>
              <a:gd name="connsiteY151" fmla="*/ 1603948 h 4849318"/>
              <a:gd name="connsiteX152" fmla="*/ 0 w 5508885"/>
              <a:gd name="connsiteY152" fmla="*/ 1341620 h 4849318"/>
              <a:gd name="connsiteX153" fmla="*/ 134911 w 5508885"/>
              <a:gd name="connsiteY153" fmla="*/ 1244184 h 4849318"/>
              <a:gd name="connsiteX154" fmla="*/ 322288 w 5508885"/>
              <a:gd name="connsiteY154" fmla="*/ 1191718 h 4849318"/>
              <a:gd name="connsiteX155" fmla="*/ 522076 w 5508885"/>
              <a:gd name="connsiteY155" fmla="*/ 1234351 h 4849318"/>
              <a:gd name="connsiteX156" fmla="*/ 712032 w 5508885"/>
              <a:gd name="connsiteY156" fmla="*/ 1259174 h 4849318"/>
              <a:gd name="connsiteX157" fmla="*/ 794478 w 5508885"/>
              <a:gd name="connsiteY157" fmla="*/ 1296649 h 4849318"/>
              <a:gd name="connsiteX158" fmla="*/ 866850 w 5508885"/>
              <a:gd name="connsiteY158" fmla="*/ 1317281 h 4849318"/>
              <a:gd name="connsiteX159" fmla="*/ 908194 w 5508885"/>
              <a:gd name="connsiteY159" fmla="*/ 1340653 h 4849318"/>
              <a:gd name="connsiteX160" fmla="*/ 929390 w 5508885"/>
              <a:gd name="connsiteY160" fmla="*/ 1364105 h 4849318"/>
              <a:gd name="connsiteX161" fmla="*/ 1169232 w 5508885"/>
              <a:gd name="connsiteY161" fmla="*/ 1356610 h 4849318"/>
              <a:gd name="connsiteX162" fmla="*/ 1199213 w 5508885"/>
              <a:gd name="connsiteY162" fmla="*/ 1521502 h 4849318"/>
              <a:gd name="connsiteX163" fmla="*/ 1146747 w 5508885"/>
              <a:gd name="connsiteY163" fmla="*/ 1588957 h 4849318"/>
              <a:gd name="connsiteX164" fmla="*/ 1154242 w 5508885"/>
              <a:gd name="connsiteY164" fmla="*/ 1686393 h 4849318"/>
              <a:gd name="connsiteX165" fmla="*/ 1026826 w 5508885"/>
              <a:gd name="connsiteY165" fmla="*/ 1783829 h 4849318"/>
              <a:gd name="connsiteX166" fmla="*/ 1004341 w 5508885"/>
              <a:gd name="connsiteY166" fmla="*/ 1821305 h 4849318"/>
              <a:gd name="connsiteX167" fmla="*/ 1064301 w 5508885"/>
              <a:gd name="connsiteY167" fmla="*/ 1933731 h 4849318"/>
              <a:gd name="connsiteX168" fmla="*/ 1169232 w 5508885"/>
              <a:gd name="connsiteY168" fmla="*/ 1993692 h 4849318"/>
              <a:gd name="connsiteX169" fmla="*/ 1289154 w 5508885"/>
              <a:gd name="connsiteY169" fmla="*/ 2023672 h 4849318"/>
              <a:gd name="connsiteX170" fmla="*/ 1401580 w 5508885"/>
              <a:gd name="connsiteY170" fmla="*/ 2113613 h 4849318"/>
              <a:gd name="connsiteX171" fmla="*/ 1439055 w 5508885"/>
              <a:gd name="connsiteY171" fmla="*/ 2136098 h 4849318"/>
              <a:gd name="connsiteX172" fmla="*/ 1416570 w 5508885"/>
              <a:gd name="connsiteY172" fmla="*/ 2241029 h 4849318"/>
              <a:gd name="connsiteX173" fmla="*/ 1588957 w 5508885"/>
              <a:gd name="connsiteY173" fmla="*/ 2398426 h 4849318"/>
              <a:gd name="connsiteX174" fmla="*/ 1663908 w 5508885"/>
              <a:gd name="connsiteY174" fmla="*/ 2480872 h 4849318"/>
              <a:gd name="connsiteX175" fmla="*/ 1746354 w 5508885"/>
              <a:gd name="connsiteY175" fmla="*/ 2413416 h 4849318"/>
              <a:gd name="connsiteX176" fmla="*/ 1761344 w 5508885"/>
              <a:gd name="connsiteY176" fmla="*/ 2300990 h 4849318"/>
              <a:gd name="connsiteX177" fmla="*/ 1836295 w 5508885"/>
              <a:gd name="connsiteY177" fmla="*/ 2241029 h 4849318"/>
              <a:gd name="connsiteX178" fmla="*/ 2128603 w 5508885"/>
              <a:gd name="connsiteY178" fmla="*/ 2211049 h 4849318"/>
              <a:gd name="connsiteX179" fmla="*/ 2300990 w 5508885"/>
              <a:gd name="connsiteY179" fmla="*/ 2300990 h 4849318"/>
              <a:gd name="connsiteX180" fmla="*/ 2300990 w 5508885"/>
              <a:gd name="connsiteY180" fmla="*/ 2300990 h 4849318"/>
              <a:gd name="connsiteX181" fmla="*/ 2473377 w 5508885"/>
              <a:gd name="connsiteY181" fmla="*/ 2420911 h 4849318"/>
              <a:gd name="connsiteX182" fmla="*/ 2473377 w 5508885"/>
              <a:gd name="connsiteY182" fmla="*/ 2465882 h 4849318"/>
              <a:gd name="connsiteX183" fmla="*/ 2653259 w 5508885"/>
              <a:gd name="connsiteY183" fmla="*/ 2525843 h 4849318"/>
              <a:gd name="connsiteX184" fmla="*/ 2743200 w 5508885"/>
              <a:gd name="connsiteY184" fmla="*/ 2593298 h 4849318"/>
              <a:gd name="connsiteX185" fmla="*/ 2893101 w 5508885"/>
              <a:gd name="connsiteY185" fmla="*/ 2645764 h 4849318"/>
              <a:gd name="connsiteX186" fmla="*/ 3020518 w 5508885"/>
              <a:gd name="connsiteY186" fmla="*/ 2525843 h 4849318"/>
              <a:gd name="connsiteX187" fmla="*/ 3215390 w 5508885"/>
              <a:gd name="connsiteY187" fmla="*/ 2593298 h 4849318"/>
              <a:gd name="connsiteX188" fmla="*/ 3230380 w 5508885"/>
              <a:gd name="connsiteY188" fmla="*/ 2638269 h 4849318"/>
              <a:gd name="connsiteX189" fmla="*/ 3447737 w 5508885"/>
              <a:gd name="connsiteY189" fmla="*/ 2668249 h 4849318"/>
              <a:gd name="connsiteX190" fmla="*/ 3537678 w 5508885"/>
              <a:gd name="connsiteY190" fmla="*/ 2563318 h 4849318"/>
              <a:gd name="connsiteX191" fmla="*/ 3537678 w 5508885"/>
              <a:gd name="connsiteY191" fmla="*/ 2473377 h 4849318"/>
              <a:gd name="connsiteX192" fmla="*/ 3612629 w 5508885"/>
              <a:gd name="connsiteY192" fmla="*/ 2308485 h 4849318"/>
              <a:gd name="connsiteX193" fmla="*/ 3665095 w 5508885"/>
              <a:gd name="connsiteY193" fmla="*/ 2226039 h 4849318"/>
              <a:gd name="connsiteX194" fmla="*/ 3695075 w 5508885"/>
              <a:gd name="connsiteY194" fmla="*/ 2181069 h 4849318"/>
              <a:gd name="connsiteX195" fmla="*/ 3710065 w 5508885"/>
              <a:gd name="connsiteY195" fmla="*/ 2038662 h 4849318"/>
              <a:gd name="connsiteX196" fmla="*/ 3710065 w 5508885"/>
              <a:gd name="connsiteY196" fmla="*/ 1993692 h 4849318"/>
              <a:gd name="connsiteX197" fmla="*/ 3627619 w 5508885"/>
              <a:gd name="connsiteY197" fmla="*/ 2008682 h 4849318"/>
              <a:gd name="connsiteX198" fmla="*/ 3560163 w 5508885"/>
              <a:gd name="connsiteY198" fmla="*/ 2038662 h 4849318"/>
              <a:gd name="connsiteX199" fmla="*/ 3395272 w 5508885"/>
              <a:gd name="connsiteY199" fmla="*/ 2068643 h 4849318"/>
              <a:gd name="connsiteX200" fmla="*/ 3327816 w 5508885"/>
              <a:gd name="connsiteY200" fmla="*/ 2083633 h 4849318"/>
              <a:gd name="connsiteX201" fmla="*/ 3290341 w 5508885"/>
              <a:gd name="connsiteY201" fmla="*/ 2016177 h 4849318"/>
              <a:gd name="connsiteX202" fmla="*/ 3252865 w 5508885"/>
              <a:gd name="connsiteY202" fmla="*/ 1956216 h 4849318"/>
              <a:gd name="connsiteX203" fmla="*/ 3207895 w 5508885"/>
              <a:gd name="connsiteY203" fmla="*/ 1933731 h 4849318"/>
              <a:gd name="connsiteX204" fmla="*/ 3132944 w 5508885"/>
              <a:gd name="connsiteY204" fmla="*/ 1933731 h 4849318"/>
              <a:gd name="connsiteX205" fmla="*/ 2938072 w 5508885"/>
              <a:gd name="connsiteY205" fmla="*/ 1971207 h 4849318"/>
              <a:gd name="connsiteX206" fmla="*/ 2893101 w 5508885"/>
              <a:gd name="connsiteY206" fmla="*/ 1963711 h 4849318"/>
              <a:gd name="connsiteX207" fmla="*/ 2803160 w 5508885"/>
              <a:gd name="connsiteY207" fmla="*/ 1873770 h 4849318"/>
              <a:gd name="connsiteX208" fmla="*/ 2720714 w 5508885"/>
              <a:gd name="connsiteY208" fmla="*/ 1776334 h 4849318"/>
              <a:gd name="connsiteX209" fmla="*/ 2653259 w 5508885"/>
              <a:gd name="connsiteY209" fmla="*/ 1686393 h 4849318"/>
              <a:gd name="connsiteX210" fmla="*/ 2675744 w 5508885"/>
              <a:gd name="connsiteY210" fmla="*/ 1573967 h 4849318"/>
              <a:gd name="connsiteX211" fmla="*/ 2675744 w 5508885"/>
              <a:gd name="connsiteY211" fmla="*/ 1536492 h 4849318"/>
              <a:gd name="connsiteX212" fmla="*/ 2660754 w 5508885"/>
              <a:gd name="connsiteY212" fmla="*/ 1484026 h 4849318"/>
              <a:gd name="connsiteX213" fmla="*/ 2698229 w 5508885"/>
              <a:gd name="connsiteY213" fmla="*/ 1356610 h 4849318"/>
              <a:gd name="connsiteX214" fmla="*/ 2720714 w 5508885"/>
              <a:gd name="connsiteY214" fmla="*/ 1296649 h 4849318"/>
              <a:gd name="connsiteX215" fmla="*/ 2645763 w 5508885"/>
              <a:gd name="connsiteY215" fmla="*/ 1274164 h 4849318"/>
              <a:gd name="connsiteX216" fmla="*/ 2570813 w 5508885"/>
              <a:gd name="connsiteY216" fmla="*/ 1356610 h 4849318"/>
              <a:gd name="connsiteX217" fmla="*/ 2570813 w 5508885"/>
              <a:gd name="connsiteY217" fmla="*/ 1356610 h 4849318"/>
              <a:gd name="connsiteX218" fmla="*/ 2473377 w 5508885"/>
              <a:gd name="connsiteY218" fmla="*/ 1311639 h 4849318"/>
              <a:gd name="connsiteX219" fmla="*/ 2480872 w 5508885"/>
              <a:gd name="connsiteY219" fmla="*/ 1379095 h 4849318"/>
              <a:gd name="connsiteX220" fmla="*/ 2480872 w 5508885"/>
              <a:gd name="connsiteY220" fmla="*/ 1424066 h 4849318"/>
              <a:gd name="connsiteX221" fmla="*/ 2510852 w 5508885"/>
              <a:gd name="connsiteY221" fmla="*/ 1446551 h 4849318"/>
              <a:gd name="connsiteX222" fmla="*/ 2503357 w 5508885"/>
              <a:gd name="connsiteY222" fmla="*/ 1506511 h 4849318"/>
              <a:gd name="connsiteX223" fmla="*/ 2503357 w 5508885"/>
              <a:gd name="connsiteY223" fmla="*/ 1506511 h 4849318"/>
              <a:gd name="connsiteX224" fmla="*/ 2518347 w 5508885"/>
              <a:gd name="connsiteY224" fmla="*/ 1611443 h 4849318"/>
              <a:gd name="connsiteX225" fmla="*/ 2405921 w 5508885"/>
              <a:gd name="connsiteY225" fmla="*/ 1678898 h 4849318"/>
              <a:gd name="connsiteX226" fmla="*/ 2360950 w 5508885"/>
              <a:gd name="connsiteY226" fmla="*/ 1656413 h 4849318"/>
              <a:gd name="connsiteX227" fmla="*/ 2360950 w 5508885"/>
              <a:gd name="connsiteY227" fmla="*/ 1738859 h 4849318"/>
              <a:gd name="connsiteX228" fmla="*/ 2300990 w 5508885"/>
              <a:gd name="connsiteY228" fmla="*/ 1761344 h 4849318"/>
              <a:gd name="connsiteX229" fmla="*/ 2158583 w 5508885"/>
              <a:gd name="connsiteY229" fmla="*/ 1791325 h 4849318"/>
              <a:gd name="connsiteX230" fmla="*/ 2143593 w 5508885"/>
              <a:gd name="connsiteY230" fmla="*/ 1708879 h 4849318"/>
              <a:gd name="connsiteX231" fmla="*/ 2128603 w 5508885"/>
              <a:gd name="connsiteY231" fmla="*/ 1671403 h 4849318"/>
              <a:gd name="connsiteX232" fmla="*/ 2136098 w 5508885"/>
              <a:gd name="connsiteY232" fmla="*/ 1558977 h 4849318"/>
              <a:gd name="connsiteX233" fmla="*/ 2158583 w 5508885"/>
              <a:gd name="connsiteY233" fmla="*/ 1499016 h 4849318"/>
              <a:gd name="connsiteX234" fmla="*/ 2106118 w 5508885"/>
              <a:gd name="connsiteY234" fmla="*/ 1356610 h 4849318"/>
              <a:gd name="connsiteX235" fmla="*/ 2031167 w 5508885"/>
              <a:gd name="connsiteY235" fmla="*/ 1266669 h 4849318"/>
              <a:gd name="connsiteX236" fmla="*/ 2008682 w 5508885"/>
              <a:gd name="connsiteY236" fmla="*/ 1161738 h 4849318"/>
              <a:gd name="connsiteX237" fmla="*/ 2053652 w 5508885"/>
              <a:gd name="connsiteY237" fmla="*/ 1109272 h 4849318"/>
              <a:gd name="connsiteX238" fmla="*/ 2068642 w 5508885"/>
              <a:gd name="connsiteY238" fmla="*/ 1011836 h 4849318"/>
              <a:gd name="connsiteX239" fmla="*/ 2068642 w 5508885"/>
              <a:gd name="connsiteY239" fmla="*/ 996846 h 4849318"/>
              <a:gd name="connsiteX240" fmla="*/ 2016177 w 5508885"/>
              <a:gd name="connsiteY240" fmla="*/ 921895 h 4849318"/>
              <a:gd name="connsiteX241" fmla="*/ 1873770 w 5508885"/>
              <a:gd name="connsiteY241" fmla="*/ 831954 h 4849318"/>
              <a:gd name="connsiteX242" fmla="*/ 1828800 w 5508885"/>
              <a:gd name="connsiteY242" fmla="*/ 771993 h 4849318"/>
              <a:gd name="connsiteX243" fmla="*/ 1776334 w 5508885"/>
              <a:gd name="connsiteY243" fmla="*/ 689548 h 4849318"/>
              <a:gd name="connsiteX244" fmla="*/ 1761344 w 5508885"/>
              <a:gd name="connsiteY244" fmla="*/ 614597 h 4849318"/>
              <a:gd name="connsiteX245" fmla="*/ 1701383 w 5508885"/>
              <a:gd name="connsiteY245" fmla="*/ 502170 h 4849318"/>
              <a:gd name="connsiteX246" fmla="*/ 1783829 w 5508885"/>
              <a:gd name="connsiteY246" fmla="*/ 442210 h 48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5508885" h="4849318">
                <a:moveTo>
                  <a:pt x="1783829" y="442210"/>
                </a:moveTo>
                <a:lnTo>
                  <a:pt x="1933731" y="239843"/>
                </a:lnTo>
                <a:lnTo>
                  <a:pt x="2091127" y="142407"/>
                </a:lnTo>
                <a:lnTo>
                  <a:pt x="2233534" y="29980"/>
                </a:lnTo>
                <a:lnTo>
                  <a:pt x="2495862" y="0"/>
                </a:lnTo>
                <a:lnTo>
                  <a:pt x="2900596" y="149902"/>
                </a:lnTo>
                <a:lnTo>
                  <a:pt x="3170419" y="209862"/>
                </a:lnTo>
                <a:lnTo>
                  <a:pt x="3357796" y="247338"/>
                </a:lnTo>
                <a:lnTo>
                  <a:pt x="3567659" y="254833"/>
                </a:lnTo>
                <a:lnTo>
                  <a:pt x="4047344" y="232348"/>
                </a:lnTo>
                <a:lnTo>
                  <a:pt x="4369632" y="284813"/>
                </a:lnTo>
                <a:lnTo>
                  <a:pt x="4414603" y="404734"/>
                </a:lnTo>
                <a:lnTo>
                  <a:pt x="4422098" y="607102"/>
                </a:lnTo>
                <a:lnTo>
                  <a:pt x="4377127" y="719528"/>
                </a:lnTo>
                <a:lnTo>
                  <a:pt x="4302177" y="809469"/>
                </a:lnTo>
                <a:lnTo>
                  <a:pt x="4099809" y="884420"/>
                </a:lnTo>
                <a:lnTo>
                  <a:pt x="3942413" y="831954"/>
                </a:lnTo>
                <a:lnTo>
                  <a:pt x="3964898" y="749508"/>
                </a:lnTo>
                <a:lnTo>
                  <a:pt x="4054839" y="674557"/>
                </a:lnTo>
                <a:lnTo>
                  <a:pt x="3942413" y="704538"/>
                </a:lnTo>
                <a:lnTo>
                  <a:pt x="3844977" y="727023"/>
                </a:lnTo>
                <a:lnTo>
                  <a:pt x="3844977" y="749508"/>
                </a:lnTo>
                <a:lnTo>
                  <a:pt x="3949908" y="749508"/>
                </a:lnTo>
                <a:lnTo>
                  <a:pt x="3949908" y="846944"/>
                </a:lnTo>
                <a:lnTo>
                  <a:pt x="3889947" y="884420"/>
                </a:lnTo>
                <a:lnTo>
                  <a:pt x="3770026" y="929390"/>
                </a:lnTo>
                <a:lnTo>
                  <a:pt x="3702570" y="996846"/>
                </a:lnTo>
                <a:lnTo>
                  <a:pt x="3560163" y="996846"/>
                </a:lnTo>
                <a:lnTo>
                  <a:pt x="3545173" y="899410"/>
                </a:lnTo>
                <a:lnTo>
                  <a:pt x="3545173" y="861934"/>
                </a:lnTo>
                <a:lnTo>
                  <a:pt x="3485213" y="779489"/>
                </a:lnTo>
                <a:lnTo>
                  <a:pt x="3470222" y="734518"/>
                </a:lnTo>
                <a:lnTo>
                  <a:pt x="3470222" y="734518"/>
                </a:lnTo>
                <a:lnTo>
                  <a:pt x="3470222" y="674557"/>
                </a:lnTo>
                <a:lnTo>
                  <a:pt x="3395272" y="734518"/>
                </a:lnTo>
                <a:lnTo>
                  <a:pt x="3275350" y="824459"/>
                </a:lnTo>
                <a:lnTo>
                  <a:pt x="3230380" y="906905"/>
                </a:lnTo>
                <a:lnTo>
                  <a:pt x="3170419" y="974361"/>
                </a:lnTo>
                <a:lnTo>
                  <a:pt x="3110459" y="1026826"/>
                </a:lnTo>
                <a:lnTo>
                  <a:pt x="3065488" y="1094282"/>
                </a:lnTo>
                <a:lnTo>
                  <a:pt x="3072983" y="1184223"/>
                </a:lnTo>
                <a:lnTo>
                  <a:pt x="3140439" y="1206708"/>
                </a:lnTo>
                <a:lnTo>
                  <a:pt x="3237875" y="1199213"/>
                </a:lnTo>
                <a:lnTo>
                  <a:pt x="3357796" y="1221698"/>
                </a:lnTo>
                <a:lnTo>
                  <a:pt x="3492708" y="1146748"/>
                </a:lnTo>
                <a:lnTo>
                  <a:pt x="3642609" y="1146748"/>
                </a:lnTo>
                <a:lnTo>
                  <a:pt x="3777521" y="1154243"/>
                </a:lnTo>
                <a:lnTo>
                  <a:pt x="3844977" y="1221698"/>
                </a:lnTo>
                <a:lnTo>
                  <a:pt x="3934918" y="1296649"/>
                </a:lnTo>
                <a:lnTo>
                  <a:pt x="4084819" y="1349115"/>
                </a:lnTo>
                <a:lnTo>
                  <a:pt x="4204741" y="1334125"/>
                </a:lnTo>
                <a:lnTo>
                  <a:pt x="4317167" y="1319134"/>
                </a:lnTo>
                <a:lnTo>
                  <a:pt x="4399613" y="1251679"/>
                </a:lnTo>
                <a:lnTo>
                  <a:pt x="4324662" y="1206708"/>
                </a:lnTo>
                <a:lnTo>
                  <a:pt x="4227226" y="1146748"/>
                </a:lnTo>
                <a:lnTo>
                  <a:pt x="4144780" y="1086787"/>
                </a:lnTo>
                <a:lnTo>
                  <a:pt x="4137285" y="1026826"/>
                </a:lnTo>
                <a:lnTo>
                  <a:pt x="4287186" y="921895"/>
                </a:lnTo>
                <a:lnTo>
                  <a:pt x="4429593" y="936885"/>
                </a:lnTo>
                <a:lnTo>
                  <a:pt x="4527029" y="1034321"/>
                </a:lnTo>
                <a:lnTo>
                  <a:pt x="4714406" y="1184223"/>
                </a:lnTo>
                <a:lnTo>
                  <a:pt x="4871803" y="1259174"/>
                </a:lnTo>
                <a:lnTo>
                  <a:pt x="5021704" y="1409075"/>
                </a:lnTo>
                <a:lnTo>
                  <a:pt x="5104150" y="1431561"/>
                </a:lnTo>
                <a:lnTo>
                  <a:pt x="5284032" y="1431561"/>
                </a:lnTo>
                <a:lnTo>
                  <a:pt x="5321508" y="1454046"/>
                </a:lnTo>
                <a:lnTo>
                  <a:pt x="5321508" y="1469036"/>
                </a:lnTo>
                <a:lnTo>
                  <a:pt x="5351488" y="1506511"/>
                </a:lnTo>
                <a:lnTo>
                  <a:pt x="5336498" y="1573967"/>
                </a:lnTo>
                <a:lnTo>
                  <a:pt x="5284032" y="1761344"/>
                </a:lnTo>
                <a:lnTo>
                  <a:pt x="5231567" y="1836295"/>
                </a:lnTo>
                <a:lnTo>
                  <a:pt x="5493895" y="1199213"/>
                </a:lnTo>
                <a:cubicBezTo>
                  <a:pt x="5491397" y="1621436"/>
                  <a:pt x="5488898" y="2043659"/>
                  <a:pt x="5486400" y="2465882"/>
                </a:cubicBezTo>
                <a:lnTo>
                  <a:pt x="5508885" y="2630774"/>
                </a:lnTo>
                <a:lnTo>
                  <a:pt x="5486400" y="2765685"/>
                </a:lnTo>
                <a:lnTo>
                  <a:pt x="5403954" y="2908092"/>
                </a:lnTo>
                <a:lnTo>
                  <a:pt x="5381468" y="3005528"/>
                </a:lnTo>
                <a:lnTo>
                  <a:pt x="5231567" y="3035508"/>
                </a:lnTo>
                <a:lnTo>
                  <a:pt x="5224072" y="3080479"/>
                </a:lnTo>
                <a:lnTo>
                  <a:pt x="5239062" y="3200400"/>
                </a:lnTo>
                <a:lnTo>
                  <a:pt x="5284032" y="3260361"/>
                </a:lnTo>
                <a:lnTo>
                  <a:pt x="5358983" y="3342807"/>
                </a:lnTo>
                <a:lnTo>
                  <a:pt x="5403954" y="3492708"/>
                </a:lnTo>
                <a:lnTo>
                  <a:pt x="5343993" y="3552669"/>
                </a:lnTo>
                <a:lnTo>
                  <a:pt x="5231567" y="3522689"/>
                </a:lnTo>
                <a:lnTo>
                  <a:pt x="5066675" y="3350302"/>
                </a:lnTo>
                <a:lnTo>
                  <a:pt x="4961744" y="3140439"/>
                </a:lnTo>
                <a:lnTo>
                  <a:pt x="4729396" y="3087974"/>
                </a:lnTo>
                <a:lnTo>
                  <a:pt x="4557009" y="3065489"/>
                </a:lnTo>
                <a:lnTo>
                  <a:pt x="4384622" y="2885607"/>
                </a:lnTo>
                <a:lnTo>
                  <a:pt x="4129790" y="2765685"/>
                </a:lnTo>
                <a:lnTo>
                  <a:pt x="3927422" y="2930577"/>
                </a:lnTo>
                <a:lnTo>
                  <a:pt x="3740045" y="3110459"/>
                </a:lnTo>
                <a:lnTo>
                  <a:pt x="3762531" y="3290341"/>
                </a:lnTo>
                <a:lnTo>
                  <a:pt x="3882452" y="3500203"/>
                </a:lnTo>
                <a:lnTo>
                  <a:pt x="4144780" y="3665095"/>
                </a:lnTo>
                <a:lnTo>
                  <a:pt x="4182255" y="3822492"/>
                </a:lnTo>
                <a:lnTo>
                  <a:pt x="4257206" y="4054839"/>
                </a:lnTo>
                <a:lnTo>
                  <a:pt x="4309672" y="4174761"/>
                </a:lnTo>
                <a:lnTo>
                  <a:pt x="4467068" y="4369633"/>
                </a:lnTo>
                <a:lnTo>
                  <a:pt x="4504544" y="4572000"/>
                </a:lnTo>
                <a:lnTo>
                  <a:pt x="4557009" y="4766872"/>
                </a:lnTo>
                <a:lnTo>
                  <a:pt x="4542019" y="4849318"/>
                </a:lnTo>
                <a:lnTo>
                  <a:pt x="4347147" y="4849318"/>
                </a:lnTo>
                <a:lnTo>
                  <a:pt x="4219731" y="4736892"/>
                </a:lnTo>
                <a:lnTo>
                  <a:pt x="4107304" y="4594485"/>
                </a:lnTo>
                <a:lnTo>
                  <a:pt x="4084819" y="4497049"/>
                </a:lnTo>
                <a:lnTo>
                  <a:pt x="4009868" y="4459574"/>
                </a:lnTo>
                <a:lnTo>
                  <a:pt x="3912432" y="4339652"/>
                </a:lnTo>
                <a:lnTo>
                  <a:pt x="3829986" y="4174761"/>
                </a:lnTo>
                <a:lnTo>
                  <a:pt x="3829986" y="4062334"/>
                </a:lnTo>
                <a:lnTo>
                  <a:pt x="3867462" y="3964898"/>
                </a:lnTo>
                <a:lnTo>
                  <a:pt x="3814996" y="3829987"/>
                </a:lnTo>
                <a:lnTo>
                  <a:pt x="3725055" y="3792511"/>
                </a:lnTo>
                <a:lnTo>
                  <a:pt x="3687580" y="3672590"/>
                </a:lnTo>
                <a:lnTo>
                  <a:pt x="3537678" y="3402767"/>
                </a:lnTo>
                <a:lnTo>
                  <a:pt x="3500203" y="3245370"/>
                </a:lnTo>
                <a:lnTo>
                  <a:pt x="3395272" y="3237875"/>
                </a:lnTo>
                <a:lnTo>
                  <a:pt x="3395272" y="3402767"/>
                </a:lnTo>
                <a:lnTo>
                  <a:pt x="3462727" y="3560164"/>
                </a:lnTo>
                <a:lnTo>
                  <a:pt x="3545173" y="3695075"/>
                </a:lnTo>
                <a:lnTo>
                  <a:pt x="3597639" y="3792511"/>
                </a:lnTo>
                <a:lnTo>
                  <a:pt x="3582649" y="3867462"/>
                </a:lnTo>
                <a:lnTo>
                  <a:pt x="3687580" y="3994879"/>
                </a:lnTo>
                <a:lnTo>
                  <a:pt x="3747541" y="4054839"/>
                </a:lnTo>
                <a:lnTo>
                  <a:pt x="3777521" y="4189751"/>
                </a:lnTo>
                <a:lnTo>
                  <a:pt x="3755036" y="4347148"/>
                </a:lnTo>
                <a:lnTo>
                  <a:pt x="3755036" y="4452079"/>
                </a:lnTo>
                <a:lnTo>
                  <a:pt x="3792511" y="4512039"/>
                </a:lnTo>
                <a:lnTo>
                  <a:pt x="3897442" y="4572000"/>
                </a:lnTo>
                <a:lnTo>
                  <a:pt x="3949908" y="4811843"/>
                </a:lnTo>
                <a:lnTo>
                  <a:pt x="3710065" y="4796852"/>
                </a:lnTo>
                <a:lnTo>
                  <a:pt x="3545173" y="4639456"/>
                </a:lnTo>
                <a:lnTo>
                  <a:pt x="3425252" y="4527029"/>
                </a:lnTo>
                <a:lnTo>
                  <a:pt x="3402767" y="4384623"/>
                </a:lnTo>
                <a:lnTo>
                  <a:pt x="3380282" y="4137285"/>
                </a:lnTo>
                <a:lnTo>
                  <a:pt x="3342806" y="3927423"/>
                </a:lnTo>
                <a:lnTo>
                  <a:pt x="3035508" y="3852472"/>
                </a:lnTo>
                <a:lnTo>
                  <a:pt x="2615783" y="3807502"/>
                </a:lnTo>
                <a:lnTo>
                  <a:pt x="2293495" y="3762531"/>
                </a:lnTo>
                <a:lnTo>
                  <a:pt x="2106118" y="3695075"/>
                </a:lnTo>
                <a:lnTo>
                  <a:pt x="1978701" y="3417757"/>
                </a:lnTo>
                <a:lnTo>
                  <a:pt x="2046157" y="3028013"/>
                </a:lnTo>
                <a:lnTo>
                  <a:pt x="1978701" y="2900597"/>
                </a:lnTo>
                <a:lnTo>
                  <a:pt x="1686393" y="2938072"/>
                </a:lnTo>
                <a:lnTo>
                  <a:pt x="1349114" y="2953062"/>
                </a:lnTo>
                <a:lnTo>
                  <a:pt x="906904" y="2668249"/>
                </a:lnTo>
                <a:lnTo>
                  <a:pt x="644577" y="2623279"/>
                </a:lnTo>
                <a:lnTo>
                  <a:pt x="502170" y="2375941"/>
                </a:lnTo>
                <a:lnTo>
                  <a:pt x="584616" y="1918741"/>
                </a:lnTo>
                <a:lnTo>
                  <a:pt x="502170" y="1746354"/>
                </a:lnTo>
                <a:lnTo>
                  <a:pt x="277318" y="1603948"/>
                </a:lnTo>
                <a:lnTo>
                  <a:pt x="0" y="1341620"/>
                </a:lnTo>
                <a:lnTo>
                  <a:pt x="134911" y="1244184"/>
                </a:lnTo>
                <a:lnTo>
                  <a:pt x="322288" y="1191718"/>
                </a:lnTo>
                <a:lnTo>
                  <a:pt x="522076" y="1234351"/>
                </a:lnTo>
                <a:lnTo>
                  <a:pt x="712032" y="1259174"/>
                </a:lnTo>
                <a:lnTo>
                  <a:pt x="794478" y="1296649"/>
                </a:lnTo>
                <a:lnTo>
                  <a:pt x="866850" y="1317281"/>
                </a:lnTo>
                <a:cubicBezTo>
                  <a:pt x="877354" y="1318517"/>
                  <a:pt x="897690" y="1339417"/>
                  <a:pt x="908194" y="1340653"/>
                </a:cubicBezTo>
                <a:lnTo>
                  <a:pt x="929390" y="1364105"/>
                </a:lnTo>
                <a:lnTo>
                  <a:pt x="1169232" y="1356610"/>
                </a:lnTo>
                <a:lnTo>
                  <a:pt x="1199213" y="1521502"/>
                </a:lnTo>
                <a:lnTo>
                  <a:pt x="1146747" y="1588957"/>
                </a:lnTo>
                <a:lnTo>
                  <a:pt x="1154242" y="1686393"/>
                </a:lnTo>
                <a:lnTo>
                  <a:pt x="1026826" y="1783829"/>
                </a:lnTo>
                <a:lnTo>
                  <a:pt x="1004341" y="1821305"/>
                </a:lnTo>
                <a:lnTo>
                  <a:pt x="1064301" y="1933731"/>
                </a:lnTo>
                <a:lnTo>
                  <a:pt x="1169232" y="1993692"/>
                </a:lnTo>
                <a:lnTo>
                  <a:pt x="1289154" y="2023672"/>
                </a:lnTo>
                <a:lnTo>
                  <a:pt x="1401580" y="2113613"/>
                </a:lnTo>
                <a:lnTo>
                  <a:pt x="1439055" y="2136098"/>
                </a:lnTo>
                <a:lnTo>
                  <a:pt x="1416570" y="2241029"/>
                </a:lnTo>
                <a:lnTo>
                  <a:pt x="1588957" y="2398426"/>
                </a:lnTo>
                <a:lnTo>
                  <a:pt x="1663908" y="2480872"/>
                </a:lnTo>
                <a:lnTo>
                  <a:pt x="1746354" y="2413416"/>
                </a:lnTo>
                <a:lnTo>
                  <a:pt x="1761344" y="2300990"/>
                </a:lnTo>
                <a:lnTo>
                  <a:pt x="1836295" y="2241029"/>
                </a:lnTo>
                <a:lnTo>
                  <a:pt x="2128603" y="2211049"/>
                </a:lnTo>
                <a:lnTo>
                  <a:pt x="2300990" y="2300990"/>
                </a:lnTo>
                <a:lnTo>
                  <a:pt x="2300990" y="2300990"/>
                </a:lnTo>
                <a:lnTo>
                  <a:pt x="2473377" y="2420911"/>
                </a:lnTo>
                <a:lnTo>
                  <a:pt x="2473377" y="2465882"/>
                </a:lnTo>
                <a:lnTo>
                  <a:pt x="2653259" y="2525843"/>
                </a:lnTo>
                <a:lnTo>
                  <a:pt x="2743200" y="2593298"/>
                </a:lnTo>
                <a:lnTo>
                  <a:pt x="2893101" y="2645764"/>
                </a:lnTo>
                <a:lnTo>
                  <a:pt x="3020518" y="2525843"/>
                </a:lnTo>
                <a:lnTo>
                  <a:pt x="3215390" y="2593298"/>
                </a:lnTo>
                <a:lnTo>
                  <a:pt x="3230380" y="2638269"/>
                </a:lnTo>
                <a:lnTo>
                  <a:pt x="3447737" y="2668249"/>
                </a:lnTo>
                <a:lnTo>
                  <a:pt x="3537678" y="2563318"/>
                </a:lnTo>
                <a:lnTo>
                  <a:pt x="3537678" y="2473377"/>
                </a:lnTo>
                <a:lnTo>
                  <a:pt x="3612629" y="2308485"/>
                </a:lnTo>
                <a:lnTo>
                  <a:pt x="3665095" y="2226039"/>
                </a:lnTo>
                <a:lnTo>
                  <a:pt x="3695075" y="2181069"/>
                </a:lnTo>
                <a:lnTo>
                  <a:pt x="3710065" y="2038662"/>
                </a:lnTo>
                <a:lnTo>
                  <a:pt x="3710065" y="1993692"/>
                </a:lnTo>
                <a:lnTo>
                  <a:pt x="3627619" y="2008682"/>
                </a:lnTo>
                <a:lnTo>
                  <a:pt x="3560163" y="2038662"/>
                </a:lnTo>
                <a:lnTo>
                  <a:pt x="3395272" y="2068643"/>
                </a:lnTo>
                <a:lnTo>
                  <a:pt x="3327816" y="2083633"/>
                </a:lnTo>
                <a:lnTo>
                  <a:pt x="3290341" y="2016177"/>
                </a:lnTo>
                <a:lnTo>
                  <a:pt x="3252865" y="1956216"/>
                </a:lnTo>
                <a:lnTo>
                  <a:pt x="3207895" y="1933731"/>
                </a:lnTo>
                <a:lnTo>
                  <a:pt x="3132944" y="1933731"/>
                </a:lnTo>
                <a:lnTo>
                  <a:pt x="2938072" y="1971207"/>
                </a:lnTo>
                <a:lnTo>
                  <a:pt x="2893101" y="1963711"/>
                </a:lnTo>
                <a:lnTo>
                  <a:pt x="2803160" y="1873770"/>
                </a:lnTo>
                <a:lnTo>
                  <a:pt x="2720714" y="1776334"/>
                </a:lnTo>
                <a:lnTo>
                  <a:pt x="2653259" y="1686393"/>
                </a:lnTo>
                <a:lnTo>
                  <a:pt x="2675744" y="1573967"/>
                </a:lnTo>
                <a:lnTo>
                  <a:pt x="2675744" y="1536492"/>
                </a:lnTo>
                <a:lnTo>
                  <a:pt x="2660754" y="1484026"/>
                </a:lnTo>
                <a:lnTo>
                  <a:pt x="2698229" y="1356610"/>
                </a:lnTo>
                <a:lnTo>
                  <a:pt x="2720714" y="1296649"/>
                </a:lnTo>
                <a:lnTo>
                  <a:pt x="2645763" y="1274164"/>
                </a:lnTo>
                <a:lnTo>
                  <a:pt x="2570813" y="1356610"/>
                </a:lnTo>
                <a:lnTo>
                  <a:pt x="2570813" y="1356610"/>
                </a:lnTo>
                <a:lnTo>
                  <a:pt x="2473377" y="1311639"/>
                </a:lnTo>
                <a:lnTo>
                  <a:pt x="2480872" y="1379095"/>
                </a:lnTo>
                <a:lnTo>
                  <a:pt x="2480872" y="1424066"/>
                </a:lnTo>
                <a:lnTo>
                  <a:pt x="2510852" y="1446551"/>
                </a:lnTo>
                <a:lnTo>
                  <a:pt x="2503357" y="1506511"/>
                </a:lnTo>
                <a:lnTo>
                  <a:pt x="2503357" y="1506511"/>
                </a:lnTo>
                <a:lnTo>
                  <a:pt x="2518347" y="1611443"/>
                </a:lnTo>
                <a:lnTo>
                  <a:pt x="2405921" y="1678898"/>
                </a:lnTo>
                <a:lnTo>
                  <a:pt x="2360950" y="1656413"/>
                </a:lnTo>
                <a:lnTo>
                  <a:pt x="2360950" y="1738859"/>
                </a:lnTo>
                <a:lnTo>
                  <a:pt x="2300990" y="1761344"/>
                </a:lnTo>
                <a:lnTo>
                  <a:pt x="2158583" y="1791325"/>
                </a:lnTo>
                <a:lnTo>
                  <a:pt x="2143593" y="1708879"/>
                </a:lnTo>
                <a:lnTo>
                  <a:pt x="2128603" y="1671403"/>
                </a:lnTo>
                <a:lnTo>
                  <a:pt x="2136098" y="1558977"/>
                </a:lnTo>
                <a:lnTo>
                  <a:pt x="2158583" y="1499016"/>
                </a:lnTo>
                <a:lnTo>
                  <a:pt x="2106118" y="1356610"/>
                </a:lnTo>
                <a:lnTo>
                  <a:pt x="2031167" y="1266669"/>
                </a:lnTo>
                <a:lnTo>
                  <a:pt x="2008682" y="1161738"/>
                </a:lnTo>
                <a:lnTo>
                  <a:pt x="2053652" y="1109272"/>
                </a:lnTo>
                <a:lnTo>
                  <a:pt x="2068642" y="1011836"/>
                </a:lnTo>
                <a:lnTo>
                  <a:pt x="2068642" y="996846"/>
                </a:lnTo>
                <a:lnTo>
                  <a:pt x="2016177" y="921895"/>
                </a:lnTo>
                <a:lnTo>
                  <a:pt x="1873770" y="831954"/>
                </a:lnTo>
                <a:lnTo>
                  <a:pt x="1828800" y="771993"/>
                </a:lnTo>
                <a:lnTo>
                  <a:pt x="1776334" y="689548"/>
                </a:lnTo>
                <a:lnTo>
                  <a:pt x="1761344" y="614597"/>
                </a:lnTo>
                <a:lnTo>
                  <a:pt x="1701383" y="502170"/>
                </a:lnTo>
                <a:lnTo>
                  <a:pt x="1783829" y="442210"/>
                </a:lnTo>
                <a:close/>
              </a:path>
            </a:pathLst>
          </a:custGeom>
          <a:solidFill>
            <a:srgbClr val="FFFF00">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257800" y="1932227"/>
            <a:ext cx="1861751" cy="2162813"/>
          </a:xfrm>
          <a:custGeom>
            <a:avLst/>
            <a:gdLst>
              <a:gd name="connsiteX0" fmla="*/ 197708 w 1861751"/>
              <a:gd name="connsiteY0" fmla="*/ 1738184 h 2108887"/>
              <a:gd name="connsiteX1" fmla="*/ 461318 w 1861751"/>
              <a:gd name="connsiteY1" fmla="*/ 1779373 h 2108887"/>
              <a:gd name="connsiteX2" fmla="*/ 675502 w 1861751"/>
              <a:gd name="connsiteY2" fmla="*/ 1869989 h 2108887"/>
              <a:gd name="connsiteX3" fmla="*/ 691978 w 1861751"/>
              <a:gd name="connsiteY3" fmla="*/ 1886465 h 2108887"/>
              <a:gd name="connsiteX4" fmla="*/ 848497 w 1861751"/>
              <a:gd name="connsiteY4" fmla="*/ 2026508 h 2108887"/>
              <a:gd name="connsiteX5" fmla="*/ 1029729 w 1861751"/>
              <a:gd name="connsiteY5" fmla="*/ 2108887 h 2108887"/>
              <a:gd name="connsiteX6" fmla="*/ 1227437 w 1861751"/>
              <a:gd name="connsiteY6" fmla="*/ 1985319 h 2108887"/>
              <a:gd name="connsiteX7" fmla="*/ 1375718 w 1861751"/>
              <a:gd name="connsiteY7" fmla="*/ 1886465 h 2108887"/>
              <a:gd name="connsiteX8" fmla="*/ 1202724 w 1861751"/>
              <a:gd name="connsiteY8" fmla="*/ 1738184 h 2108887"/>
              <a:gd name="connsiteX9" fmla="*/ 1227437 w 1861751"/>
              <a:gd name="connsiteY9" fmla="*/ 1589903 h 2108887"/>
              <a:gd name="connsiteX10" fmla="*/ 1318054 w 1861751"/>
              <a:gd name="connsiteY10" fmla="*/ 1548714 h 2108887"/>
              <a:gd name="connsiteX11" fmla="*/ 1359243 w 1861751"/>
              <a:gd name="connsiteY11" fmla="*/ 1614616 h 2108887"/>
              <a:gd name="connsiteX12" fmla="*/ 1392194 w 1861751"/>
              <a:gd name="connsiteY12" fmla="*/ 1787611 h 2108887"/>
              <a:gd name="connsiteX13" fmla="*/ 1672281 w 1861751"/>
              <a:gd name="connsiteY13" fmla="*/ 1771135 h 2108887"/>
              <a:gd name="connsiteX14" fmla="*/ 1556951 w 1861751"/>
              <a:gd name="connsiteY14" fmla="*/ 1573427 h 2108887"/>
              <a:gd name="connsiteX15" fmla="*/ 1754659 w 1861751"/>
              <a:gd name="connsiteY15" fmla="*/ 1433384 h 2108887"/>
              <a:gd name="connsiteX16" fmla="*/ 1845275 w 1861751"/>
              <a:gd name="connsiteY16" fmla="*/ 1186249 h 2108887"/>
              <a:gd name="connsiteX17" fmla="*/ 1845275 w 1861751"/>
              <a:gd name="connsiteY17" fmla="*/ 1062681 h 2108887"/>
              <a:gd name="connsiteX18" fmla="*/ 1861751 w 1861751"/>
              <a:gd name="connsiteY18" fmla="*/ 774357 h 2108887"/>
              <a:gd name="connsiteX19" fmla="*/ 1861751 w 1861751"/>
              <a:gd name="connsiteY19" fmla="*/ 551935 h 2108887"/>
              <a:gd name="connsiteX20" fmla="*/ 1762897 w 1861751"/>
              <a:gd name="connsiteY20" fmla="*/ 510746 h 2108887"/>
              <a:gd name="connsiteX21" fmla="*/ 1581664 w 1861751"/>
              <a:gd name="connsiteY21" fmla="*/ 823784 h 2108887"/>
              <a:gd name="connsiteX22" fmla="*/ 1680518 w 1861751"/>
              <a:gd name="connsiteY22" fmla="*/ 626076 h 2108887"/>
              <a:gd name="connsiteX23" fmla="*/ 1433383 w 1861751"/>
              <a:gd name="connsiteY23" fmla="*/ 461319 h 2108887"/>
              <a:gd name="connsiteX24" fmla="*/ 1235675 w 1861751"/>
              <a:gd name="connsiteY24" fmla="*/ 345989 h 2108887"/>
              <a:gd name="connsiteX25" fmla="*/ 1054443 w 1861751"/>
              <a:gd name="connsiteY25" fmla="*/ 263611 h 2108887"/>
              <a:gd name="connsiteX26" fmla="*/ 741405 w 1861751"/>
              <a:gd name="connsiteY26" fmla="*/ 0 h 2108887"/>
              <a:gd name="connsiteX27" fmla="*/ 593124 w 1861751"/>
              <a:gd name="connsiteY27" fmla="*/ 0 h 2108887"/>
              <a:gd name="connsiteX28" fmla="*/ 494270 w 1861751"/>
              <a:gd name="connsiteY28" fmla="*/ 115330 h 2108887"/>
              <a:gd name="connsiteX29" fmla="*/ 667264 w 1861751"/>
              <a:gd name="connsiteY29" fmla="*/ 238897 h 2108887"/>
              <a:gd name="connsiteX30" fmla="*/ 609600 w 1861751"/>
              <a:gd name="connsiteY30" fmla="*/ 337751 h 2108887"/>
              <a:gd name="connsiteX31" fmla="*/ 296562 w 1861751"/>
              <a:gd name="connsiteY31" fmla="*/ 469557 h 2108887"/>
              <a:gd name="connsiteX32" fmla="*/ 255373 w 1861751"/>
              <a:gd name="connsiteY32" fmla="*/ 543697 h 2108887"/>
              <a:gd name="connsiteX33" fmla="*/ 313037 w 1861751"/>
              <a:gd name="connsiteY33" fmla="*/ 724930 h 2108887"/>
              <a:gd name="connsiteX34" fmla="*/ 238897 w 1861751"/>
              <a:gd name="connsiteY34" fmla="*/ 790833 h 2108887"/>
              <a:gd name="connsiteX35" fmla="*/ 181232 w 1861751"/>
              <a:gd name="connsiteY35" fmla="*/ 848497 h 2108887"/>
              <a:gd name="connsiteX36" fmla="*/ 0 w 1861751"/>
              <a:gd name="connsiteY36" fmla="*/ 963827 h 2108887"/>
              <a:gd name="connsiteX37" fmla="*/ 32951 w 1861751"/>
              <a:gd name="connsiteY37" fmla="*/ 1095633 h 2108887"/>
              <a:gd name="connsiteX38" fmla="*/ 16475 w 1861751"/>
              <a:gd name="connsiteY38" fmla="*/ 1186249 h 2108887"/>
              <a:gd name="connsiteX39" fmla="*/ 57664 w 1861751"/>
              <a:gd name="connsiteY39" fmla="*/ 1326292 h 2108887"/>
              <a:gd name="connsiteX40" fmla="*/ 98854 w 1861751"/>
              <a:gd name="connsiteY40" fmla="*/ 1400433 h 2108887"/>
              <a:gd name="connsiteX41" fmla="*/ 140043 w 1861751"/>
              <a:gd name="connsiteY41" fmla="*/ 1507524 h 2108887"/>
              <a:gd name="connsiteX42" fmla="*/ 82378 w 1861751"/>
              <a:gd name="connsiteY42" fmla="*/ 1622854 h 2108887"/>
              <a:gd name="connsiteX43" fmla="*/ 74140 w 1861751"/>
              <a:gd name="connsiteY43" fmla="*/ 1738184 h 2108887"/>
              <a:gd name="connsiteX44" fmla="*/ 197708 w 1861751"/>
              <a:gd name="connsiteY44" fmla="*/ 1738184 h 2108887"/>
              <a:gd name="connsiteX0" fmla="*/ 197708 w 1861751"/>
              <a:gd name="connsiteY0" fmla="*/ 1738184 h 2108887"/>
              <a:gd name="connsiteX1" fmla="*/ 461318 w 1861751"/>
              <a:gd name="connsiteY1" fmla="*/ 1779373 h 2108887"/>
              <a:gd name="connsiteX2" fmla="*/ 675502 w 1861751"/>
              <a:gd name="connsiteY2" fmla="*/ 1869989 h 2108887"/>
              <a:gd name="connsiteX3" fmla="*/ 691978 w 1861751"/>
              <a:gd name="connsiteY3" fmla="*/ 1886465 h 2108887"/>
              <a:gd name="connsiteX4" fmla="*/ 848497 w 1861751"/>
              <a:gd name="connsiteY4" fmla="*/ 2026508 h 2108887"/>
              <a:gd name="connsiteX5" fmla="*/ 1029729 w 1861751"/>
              <a:gd name="connsiteY5" fmla="*/ 2108887 h 2108887"/>
              <a:gd name="connsiteX6" fmla="*/ 1227437 w 1861751"/>
              <a:gd name="connsiteY6" fmla="*/ 1985319 h 2108887"/>
              <a:gd name="connsiteX7" fmla="*/ 1375718 w 1861751"/>
              <a:gd name="connsiteY7" fmla="*/ 1886465 h 2108887"/>
              <a:gd name="connsiteX8" fmla="*/ 1202724 w 1861751"/>
              <a:gd name="connsiteY8" fmla="*/ 1738184 h 2108887"/>
              <a:gd name="connsiteX9" fmla="*/ 1227437 w 1861751"/>
              <a:gd name="connsiteY9" fmla="*/ 1604651 h 2108887"/>
              <a:gd name="connsiteX10" fmla="*/ 1318054 w 1861751"/>
              <a:gd name="connsiteY10" fmla="*/ 1548714 h 2108887"/>
              <a:gd name="connsiteX11" fmla="*/ 1359243 w 1861751"/>
              <a:gd name="connsiteY11" fmla="*/ 1614616 h 2108887"/>
              <a:gd name="connsiteX12" fmla="*/ 1392194 w 1861751"/>
              <a:gd name="connsiteY12" fmla="*/ 1787611 h 2108887"/>
              <a:gd name="connsiteX13" fmla="*/ 1672281 w 1861751"/>
              <a:gd name="connsiteY13" fmla="*/ 1771135 h 2108887"/>
              <a:gd name="connsiteX14" fmla="*/ 1556951 w 1861751"/>
              <a:gd name="connsiteY14" fmla="*/ 1573427 h 2108887"/>
              <a:gd name="connsiteX15" fmla="*/ 1754659 w 1861751"/>
              <a:gd name="connsiteY15" fmla="*/ 1433384 h 2108887"/>
              <a:gd name="connsiteX16" fmla="*/ 1845275 w 1861751"/>
              <a:gd name="connsiteY16" fmla="*/ 1186249 h 2108887"/>
              <a:gd name="connsiteX17" fmla="*/ 1845275 w 1861751"/>
              <a:gd name="connsiteY17" fmla="*/ 1062681 h 2108887"/>
              <a:gd name="connsiteX18" fmla="*/ 1861751 w 1861751"/>
              <a:gd name="connsiteY18" fmla="*/ 774357 h 2108887"/>
              <a:gd name="connsiteX19" fmla="*/ 1861751 w 1861751"/>
              <a:gd name="connsiteY19" fmla="*/ 551935 h 2108887"/>
              <a:gd name="connsiteX20" fmla="*/ 1762897 w 1861751"/>
              <a:gd name="connsiteY20" fmla="*/ 510746 h 2108887"/>
              <a:gd name="connsiteX21" fmla="*/ 1581664 w 1861751"/>
              <a:gd name="connsiteY21" fmla="*/ 823784 h 2108887"/>
              <a:gd name="connsiteX22" fmla="*/ 1680518 w 1861751"/>
              <a:gd name="connsiteY22" fmla="*/ 626076 h 2108887"/>
              <a:gd name="connsiteX23" fmla="*/ 1433383 w 1861751"/>
              <a:gd name="connsiteY23" fmla="*/ 461319 h 2108887"/>
              <a:gd name="connsiteX24" fmla="*/ 1235675 w 1861751"/>
              <a:gd name="connsiteY24" fmla="*/ 345989 h 2108887"/>
              <a:gd name="connsiteX25" fmla="*/ 1054443 w 1861751"/>
              <a:gd name="connsiteY25" fmla="*/ 263611 h 2108887"/>
              <a:gd name="connsiteX26" fmla="*/ 741405 w 1861751"/>
              <a:gd name="connsiteY26" fmla="*/ 0 h 2108887"/>
              <a:gd name="connsiteX27" fmla="*/ 593124 w 1861751"/>
              <a:gd name="connsiteY27" fmla="*/ 0 h 2108887"/>
              <a:gd name="connsiteX28" fmla="*/ 494270 w 1861751"/>
              <a:gd name="connsiteY28" fmla="*/ 115330 h 2108887"/>
              <a:gd name="connsiteX29" fmla="*/ 667264 w 1861751"/>
              <a:gd name="connsiteY29" fmla="*/ 238897 h 2108887"/>
              <a:gd name="connsiteX30" fmla="*/ 609600 w 1861751"/>
              <a:gd name="connsiteY30" fmla="*/ 337751 h 2108887"/>
              <a:gd name="connsiteX31" fmla="*/ 296562 w 1861751"/>
              <a:gd name="connsiteY31" fmla="*/ 469557 h 2108887"/>
              <a:gd name="connsiteX32" fmla="*/ 255373 w 1861751"/>
              <a:gd name="connsiteY32" fmla="*/ 543697 h 2108887"/>
              <a:gd name="connsiteX33" fmla="*/ 313037 w 1861751"/>
              <a:gd name="connsiteY33" fmla="*/ 724930 h 2108887"/>
              <a:gd name="connsiteX34" fmla="*/ 238897 w 1861751"/>
              <a:gd name="connsiteY34" fmla="*/ 790833 h 2108887"/>
              <a:gd name="connsiteX35" fmla="*/ 181232 w 1861751"/>
              <a:gd name="connsiteY35" fmla="*/ 848497 h 2108887"/>
              <a:gd name="connsiteX36" fmla="*/ 0 w 1861751"/>
              <a:gd name="connsiteY36" fmla="*/ 963827 h 2108887"/>
              <a:gd name="connsiteX37" fmla="*/ 32951 w 1861751"/>
              <a:gd name="connsiteY37" fmla="*/ 1095633 h 2108887"/>
              <a:gd name="connsiteX38" fmla="*/ 16475 w 1861751"/>
              <a:gd name="connsiteY38" fmla="*/ 1186249 h 2108887"/>
              <a:gd name="connsiteX39" fmla="*/ 57664 w 1861751"/>
              <a:gd name="connsiteY39" fmla="*/ 1326292 h 2108887"/>
              <a:gd name="connsiteX40" fmla="*/ 98854 w 1861751"/>
              <a:gd name="connsiteY40" fmla="*/ 1400433 h 2108887"/>
              <a:gd name="connsiteX41" fmla="*/ 140043 w 1861751"/>
              <a:gd name="connsiteY41" fmla="*/ 1507524 h 2108887"/>
              <a:gd name="connsiteX42" fmla="*/ 82378 w 1861751"/>
              <a:gd name="connsiteY42" fmla="*/ 1622854 h 2108887"/>
              <a:gd name="connsiteX43" fmla="*/ 74140 w 1861751"/>
              <a:gd name="connsiteY43" fmla="*/ 1738184 h 2108887"/>
              <a:gd name="connsiteX44" fmla="*/ 197708 w 1861751"/>
              <a:gd name="connsiteY44" fmla="*/ 1738184 h 2108887"/>
              <a:gd name="connsiteX0" fmla="*/ 197708 w 1861751"/>
              <a:gd name="connsiteY0" fmla="*/ 1738184 h 2108887"/>
              <a:gd name="connsiteX1" fmla="*/ 461318 w 1861751"/>
              <a:gd name="connsiteY1" fmla="*/ 1779373 h 2108887"/>
              <a:gd name="connsiteX2" fmla="*/ 675502 w 1861751"/>
              <a:gd name="connsiteY2" fmla="*/ 1869989 h 2108887"/>
              <a:gd name="connsiteX3" fmla="*/ 691978 w 1861751"/>
              <a:gd name="connsiteY3" fmla="*/ 1886465 h 2108887"/>
              <a:gd name="connsiteX4" fmla="*/ 848497 w 1861751"/>
              <a:gd name="connsiteY4" fmla="*/ 2026508 h 2108887"/>
              <a:gd name="connsiteX5" fmla="*/ 1029729 w 1861751"/>
              <a:gd name="connsiteY5" fmla="*/ 2108887 h 2108887"/>
              <a:gd name="connsiteX6" fmla="*/ 1227437 w 1861751"/>
              <a:gd name="connsiteY6" fmla="*/ 1985319 h 2108887"/>
              <a:gd name="connsiteX7" fmla="*/ 1375718 w 1861751"/>
              <a:gd name="connsiteY7" fmla="*/ 1886465 h 2108887"/>
              <a:gd name="connsiteX8" fmla="*/ 1202724 w 1861751"/>
              <a:gd name="connsiteY8" fmla="*/ 1738184 h 2108887"/>
              <a:gd name="connsiteX9" fmla="*/ 1227437 w 1861751"/>
              <a:gd name="connsiteY9" fmla="*/ 1604651 h 2108887"/>
              <a:gd name="connsiteX10" fmla="*/ 1318054 w 1861751"/>
              <a:gd name="connsiteY10" fmla="*/ 1592959 h 2108887"/>
              <a:gd name="connsiteX11" fmla="*/ 1359243 w 1861751"/>
              <a:gd name="connsiteY11" fmla="*/ 1614616 h 2108887"/>
              <a:gd name="connsiteX12" fmla="*/ 1392194 w 1861751"/>
              <a:gd name="connsiteY12" fmla="*/ 1787611 h 2108887"/>
              <a:gd name="connsiteX13" fmla="*/ 1672281 w 1861751"/>
              <a:gd name="connsiteY13" fmla="*/ 1771135 h 2108887"/>
              <a:gd name="connsiteX14" fmla="*/ 1556951 w 1861751"/>
              <a:gd name="connsiteY14" fmla="*/ 1573427 h 2108887"/>
              <a:gd name="connsiteX15" fmla="*/ 1754659 w 1861751"/>
              <a:gd name="connsiteY15" fmla="*/ 1433384 h 2108887"/>
              <a:gd name="connsiteX16" fmla="*/ 1845275 w 1861751"/>
              <a:gd name="connsiteY16" fmla="*/ 1186249 h 2108887"/>
              <a:gd name="connsiteX17" fmla="*/ 1845275 w 1861751"/>
              <a:gd name="connsiteY17" fmla="*/ 1062681 h 2108887"/>
              <a:gd name="connsiteX18" fmla="*/ 1861751 w 1861751"/>
              <a:gd name="connsiteY18" fmla="*/ 774357 h 2108887"/>
              <a:gd name="connsiteX19" fmla="*/ 1861751 w 1861751"/>
              <a:gd name="connsiteY19" fmla="*/ 551935 h 2108887"/>
              <a:gd name="connsiteX20" fmla="*/ 1762897 w 1861751"/>
              <a:gd name="connsiteY20" fmla="*/ 510746 h 2108887"/>
              <a:gd name="connsiteX21" fmla="*/ 1581664 w 1861751"/>
              <a:gd name="connsiteY21" fmla="*/ 823784 h 2108887"/>
              <a:gd name="connsiteX22" fmla="*/ 1680518 w 1861751"/>
              <a:gd name="connsiteY22" fmla="*/ 626076 h 2108887"/>
              <a:gd name="connsiteX23" fmla="*/ 1433383 w 1861751"/>
              <a:gd name="connsiteY23" fmla="*/ 461319 h 2108887"/>
              <a:gd name="connsiteX24" fmla="*/ 1235675 w 1861751"/>
              <a:gd name="connsiteY24" fmla="*/ 345989 h 2108887"/>
              <a:gd name="connsiteX25" fmla="*/ 1054443 w 1861751"/>
              <a:gd name="connsiteY25" fmla="*/ 263611 h 2108887"/>
              <a:gd name="connsiteX26" fmla="*/ 741405 w 1861751"/>
              <a:gd name="connsiteY26" fmla="*/ 0 h 2108887"/>
              <a:gd name="connsiteX27" fmla="*/ 593124 w 1861751"/>
              <a:gd name="connsiteY27" fmla="*/ 0 h 2108887"/>
              <a:gd name="connsiteX28" fmla="*/ 494270 w 1861751"/>
              <a:gd name="connsiteY28" fmla="*/ 115330 h 2108887"/>
              <a:gd name="connsiteX29" fmla="*/ 667264 w 1861751"/>
              <a:gd name="connsiteY29" fmla="*/ 238897 h 2108887"/>
              <a:gd name="connsiteX30" fmla="*/ 609600 w 1861751"/>
              <a:gd name="connsiteY30" fmla="*/ 337751 h 2108887"/>
              <a:gd name="connsiteX31" fmla="*/ 296562 w 1861751"/>
              <a:gd name="connsiteY31" fmla="*/ 469557 h 2108887"/>
              <a:gd name="connsiteX32" fmla="*/ 255373 w 1861751"/>
              <a:gd name="connsiteY32" fmla="*/ 543697 h 2108887"/>
              <a:gd name="connsiteX33" fmla="*/ 313037 w 1861751"/>
              <a:gd name="connsiteY33" fmla="*/ 724930 h 2108887"/>
              <a:gd name="connsiteX34" fmla="*/ 238897 w 1861751"/>
              <a:gd name="connsiteY34" fmla="*/ 790833 h 2108887"/>
              <a:gd name="connsiteX35" fmla="*/ 181232 w 1861751"/>
              <a:gd name="connsiteY35" fmla="*/ 848497 h 2108887"/>
              <a:gd name="connsiteX36" fmla="*/ 0 w 1861751"/>
              <a:gd name="connsiteY36" fmla="*/ 963827 h 2108887"/>
              <a:gd name="connsiteX37" fmla="*/ 32951 w 1861751"/>
              <a:gd name="connsiteY37" fmla="*/ 1095633 h 2108887"/>
              <a:gd name="connsiteX38" fmla="*/ 16475 w 1861751"/>
              <a:gd name="connsiteY38" fmla="*/ 1186249 h 2108887"/>
              <a:gd name="connsiteX39" fmla="*/ 57664 w 1861751"/>
              <a:gd name="connsiteY39" fmla="*/ 1326292 h 2108887"/>
              <a:gd name="connsiteX40" fmla="*/ 98854 w 1861751"/>
              <a:gd name="connsiteY40" fmla="*/ 1400433 h 2108887"/>
              <a:gd name="connsiteX41" fmla="*/ 140043 w 1861751"/>
              <a:gd name="connsiteY41" fmla="*/ 1507524 h 2108887"/>
              <a:gd name="connsiteX42" fmla="*/ 82378 w 1861751"/>
              <a:gd name="connsiteY42" fmla="*/ 1622854 h 2108887"/>
              <a:gd name="connsiteX43" fmla="*/ 74140 w 1861751"/>
              <a:gd name="connsiteY43" fmla="*/ 1738184 h 2108887"/>
              <a:gd name="connsiteX44" fmla="*/ 197708 w 1861751"/>
              <a:gd name="connsiteY44" fmla="*/ 1738184 h 2108887"/>
              <a:gd name="connsiteX0" fmla="*/ 197708 w 1861751"/>
              <a:gd name="connsiteY0" fmla="*/ 1738184 h 2108887"/>
              <a:gd name="connsiteX1" fmla="*/ 461318 w 1861751"/>
              <a:gd name="connsiteY1" fmla="*/ 1779373 h 2108887"/>
              <a:gd name="connsiteX2" fmla="*/ 675502 w 1861751"/>
              <a:gd name="connsiteY2" fmla="*/ 1869989 h 2108887"/>
              <a:gd name="connsiteX3" fmla="*/ 691978 w 1861751"/>
              <a:gd name="connsiteY3" fmla="*/ 1886465 h 2108887"/>
              <a:gd name="connsiteX4" fmla="*/ 848497 w 1861751"/>
              <a:gd name="connsiteY4" fmla="*/ 2026508 h 2108887"/>
              <a:gd name="connsiteX5" fmla="*/ 1029729 w 1861751"/>
              <a:gd name="connsiteY5" fmla="*/ 2108887 h 2108887"/>
              <a:gd name="connsiteX6" fmla="*/ 1227437 w 1861751"/>
              <a:gd name="connsiteY6" fmla="*/ 1985319 h 2108887"/>
              <a:gd name="connsiteX7" fmla="*/ 1375718 w 1861751"/>
              <a:gd name="connsiteY7" fmla="*/ 1886465 h 2108887"/>
              <a:gd name="connsiteX8" fmla="*/ 1202724 w 1861751"/>
              <a:gd name="connsiteY8" fmla="*/ 1738184 h 2108887"/>
              <a:gd name="connsiteX9" fmla="*/ 1227437 w 1861751"/>
              <a:gd name="connsiteY9" fmla="*/ 1614483 h 2108887"/>
              <a:gd name="connsiteX10" fmla="*/ 1318054 w 1861751"/>
              <a:gd name="connsiteY10" fmla="*/ 1592959 h 2108887"/>
              <a:gd name="connsiteX11" fmla="*/ 1359243 w 1861751"/>
              <a:gd name="connsiteY11" fmla="*/ 1614616 h 2108887"/>
              <a:gd name="connsiteX12" fmla="*/ 1392194 w 1861751"/>
              <a:gd name="connsiteY12" fmla="*/ 1787611 h 2108887"/>
              <a:gd name="connsiteX13" fmla="*/ 1672281 w 1861751"/>
              <a:gd name="connsiteY13" fmla="*/ 1771135 h 2108887"/>
              <a:gd name="connsiteX14" fmla="*/ 1556951 w 1861751"/>
              <a:gd name="connsiteY14" fmla="*/ 1573427 h 2108887"/>
              <a:gd name="connsiteX15" fmla="*/ 1754659 w 1861751"/>
              <a:gd name="connsiteY15" fmla="*/ 1433384 h 2108887"/>
              <a:gd name="connsiteX16" fmla="*/ 1845275 w 1861751"/>
              <a:gd name="connsiteY16" fmla="*/ 1186249 h 2108887"/>
              <a:gd name="connsiteX17" fmla="*/ 1845275 w 1861751"/>
              <a:gd name="connsiteY17" fmla="*/ 1062681 h 2108887"/>
              <a:gd name="connsiteX18" fmla="*/ 1861751 w 1861751"/>
              <a:gd name="connsiteY18" fmla="*/ 774357 h 2108887"/>
              <a:gd name="connsiteX19" fmla="*/ 1861751 w 1861751"/>
              <a:gd name="connsiteY19" fmla="*/ 551935 h 2108887"/>
              <a:gd name="connsiteX20" fmla="*/ 1762897 w 1861751"/>
              <a:gd name="connsiteY20" fmla="*/ 510746 h 2108887"/>
              <a:gd name="connsiteX21" fmla="*/ 1581664 w 1861751"/>
              <a:gd name="connsiteY21" fmla="*/ 823784 h 2108887"/>
              <a:gd name="connsiteX22" fmla="*/ 1680518 w 1861751"/>
              <a:gd name="connsiteY22" fmla="*/ 626076 h 2108887"/>
              <a:gd name="connsiteX23" fmla="*/ 1433383 w 1861751"/>
              <a:gd name="connsiteY23" fmla="*/ 461319 h 2108887"/>
              <a:gd name="connsiteX24" fmla="*/ 1235675 w 1861751"/>
              <a:gd name="connsiteY24" fmla="*/ 345989 h 2108887"/>
              <a:gd name="connsiteX25" fmla="*/ 1054443 w 1861751"/>
              <a:gd name="connsiteY25" fmla="*/ 263611 h 2108887"/>
              <a:gd name="connsiteX26" fmla="*/ 741405 w 1861751"/>
              <a:gd name="connsiteY26" fmla="*/ 0 h 2108887"/>
              <a:gd name="connsiteX27" fmla="*/ 593124 w 1861751"/>
              <a:gd name="connsiteY27" fmla="*/ 0 h 2108887"/>
              <a:gd name="connsiteX28" fmla="*/ 494270 w 1861751"/>
              <a:gd name="connsiteY28" fmla="*/ 115330 h 2108887"/>
              <a:gd name="connsiteX29" fmla="*/ 667264 w 1861751"/>
              <a:gd name="connsiteY29" fmla="*/ 238897 h 2108887"/>
              <a:gd name="connsiteX30" fmla="*/ 609600 w 1861751"/>
              <a:gd name="connsiteY30" fmla="*/ 337751 h 2108887"/>
              <a:gd name="connsiteX31" fmla="*/ 296562 w 1861751"/>
              <a:gd name="connsiteY31" fmla="*/ 469557 h 2108887"/>
              <a:gd name="connsiteX32" fmla="*/ 255373 w 1861751"/>
              <a:gd name="connsiteY32" fmla="*/ 543697 h 2108887"/>
              <a:gd name="connsiteX33" fmla="*/ 313037 w 1861751"/>
              <a:gd name="connsiteY33" fmla="*/ 724930 h 2108887"/>
              <a:gd name="connsiteX34" fmla="*/ 238897 w 1861751"/>
              <a:gd name="connsiteY34" fmla="*/ 790833 h 2108887"/>
              <a:gd name="connsiteX35" fmla="*/ 181232 w 1861751"/>
              <a:gd name="connsiteY35" fmla="*/ 848497 h 2108887"/>
              <a:gd name="connsiteX36" fmla="*/ 0 w 1861751"/>
              <a:gd name="connsiteY36" fmla="*/ 963827 h 2108887"/>
              <a:gd name="connsiteX37" fmla="*/ 32951 w 1861751"/>
              <a:gd name="connsiteY37" fmla="*/ 1095633 h 2108887"/>
              <a:gd name="connsiteX38" fmla="*/ 16475 w 1861751"/>
              <a:gd name="connsiteY38" fmla="*/ 1186249 h 2108887"/>
              <a:gd name="connsiteX39" fmla="*/ 57664 w 1861751"/>
              <a:gd name="connsiteY39" fmla="*/ 1326292 h 2108887"/>
              <a:gd name="connsiteX40" fmla="*/ 98854 w 1861751"/>
              <a:gd name="connsiteY40" fmla="*/ 1400433 h 2108887"/>
              <a:gd name="connsiteX41" fmla="*/ 140043 w 1861751"/>
              <a:gd name="connsiteY41" fmla="*/ 1507524 h 2108887"/>
              <a:gd name="connsiteX42" fmla="*/ 82378 w 1861751"/>
              <a:gd name="connsiteY42" fmla="*/ 1622854 h 2108887"/>
              <a:gd name="connsiteX43" fmla="*/ 74140 w 1861751"/>
              <a:gd name="connsiteY43" fmla="*/ 1738184 h 2108887"/>
              <a:gd name="connsiteX44" fmla="*/ 197708 w 1861751"/>
              <a:gd name="connsiteY44" fmla="*/ 1738184 h 2108887"/>
              <a:gd name="connsiteX0" fmla="*/ 197708 w 1861751"/>
              <a:gd name="connsiteY0" fmla="*/ 1738184 h 2108887"/>
              <a:gd name="connsiteX1" fmla="*/ 461318 w 1861751"/>
              <a:gd name="connsiteY1" fmla="*/ 1779373 h 2108887"/>
              <a:gd name="connsiteX2" fmla="*/ 675502 w 1861751"/>
              <a:gd name="connsiteY2" fmla="*/ 1869989 h 2108887"/>
              <a:gd name="connsiteX3" fmla="*/ 691978 w 1861751"/>
              <a:gd name="connsiteY3" fmla="*/ 1886465 h 2108887"/>
              <a:gd name="connsiteX4" fmla="*/ 848497 w 1861751"/>
              <a:gd name="connsiteY4" fmla="*/ 2026508 h 2108887"/>
              <a:gd name="connsiteX5" fmla="*/ 1029729 w 1861751"/>
              <a:gd name="connsiteY5" fmla="*/ 2108887 h 2108887"/>
              <a:gd name="connsiteX6" fmla="*/ 1227437 w 1861751"/>
              <a:gd name="connsiteY6" fmla="*/ 1985319 h 2108887"/>
              <a:gd name="connsiteX7" fmla="*/ 1375718 w 1861751"/>
              <a:gd name="connsiteY7" fmla="*/ 1886465 h 2108887"/>
              <a:gd name="connsiteX8" fmla="*/ 1202724 w 1861751"/>
              <a:gd name="connsiteY8" fmla="*/ 1738184 h 2108887"/>
              <a:gd name="connsiteX9" fmla="*/ 1227437 w 1861751"/>
              <a:gd name="connsiteY9" fmla="*/ 1614483 h 2108887"/>
              <a:gd name="connsiteX10" fmla="*/ 1318054 w 1861751"/>
              <a:gd name="connsiteY10" fmla="*/ 1592959 h 2108887"/>
              <a:gd name="connsiteX11" fmla="*/ 1359243 w 1861751"/>
              <a:gd name="connsiteY11" fmla="*/ 1614616 h 2108887"/>
              <a:gd name="connsiteX12" fmla="*/ 1392194 w 1861751"/>
              <a:gd name="connsiteY12" fmla="*/ 1787611 h 2108887"/>
              <a:gd name="connsiteX13" fmla="*/ 1672281 w 1861751"/>
              <a:gd name="connsiteY13" fmla="*/ 1771135 h 2108887"/>
              <a:gd name="connsiteX14" fmla="*/ 1556951 w 1861751"/>
              <a:gd name="connsiteY14" fmla="*/ 1573427 h 2108887"/>
              <a:gd name="connsiteX15" fmla="*/ 1754659 w 1861751"/>
              <a:gd name="connsiteY15" fmla="*/ 1433384 h 2108887"/>
              <a:gd name="connsiteX16" fmla="*/ 1845275 w 1861751"/>
              <a:gd name="connsiteY16" fmla="*/ 1186249 h 2108887"/>
              <a:gd name="connsiteX17" fmla="*/ 1845275 w 1861751"/>
              <a:gd name="connsiteY17" fmla="*/ 1062681 h 2108887"/>
              <a:gd name="connsiteX18" fmla="*/ 1861751 w 1861751"/>
              <a:gd name="connsiteY18" fmla="*/ 774357 h 2108887"/>
              <a:gd name="connsiteX19" fmla="*/ 1861751 w 1861751"/>
              <a:gd name="connsiteY19" fmla="*/ 551935 h 2108887"/>
              <a:gd name="connsiteX20" fmla="*/ 1762897 w 1861751"/>
              <a:gd name="connsiteY20" fmla="*/ 510746 h 2108887"/>
              <a:gd name="connsiteX21" fmla="*/ 1581664 w 1861751"/>
              <a:gd name="connsiteY21" fmla="*/ 823784 h 2108887"/>
              <a:gd name="connsiteX22" fmla="*/ 1680518 w 1861751"/>
              <a:gd name="connsiteY22" fmla="*/ 626076 h 2108887"/>
              <a:gd name="connsiteX23" fmla="*/ 1433383 w 1861751"/>
              <a:gd name="connsiteY23" fmla="*/ 461319 h 2108887"/>
              <a:gd name="connsiteX24" fmla="*/ 1235675 w 1861751"/>
              <a:gd name="connsiteY24" fmla="*/ 345989 h 2108887"/>
              <a:gd name="connsiteX25" fmla="*/ 1054443 w 1861751"/>
              <a:gd name="connsiteY25" fmla="*/ 263611 h 2108887"/>
              <a:gd name="connsiteX26" fmla="*/ 741405 w 1861751"/>
              <a:gd name="connsiteY26" fmla="*/ 0 h 2108887"/>
              <a:gd name="connsiteX27" fmla="*/ 593124 w 1861751"/>
              <a:gd name="connsiteY27" fmla="*/ 0 h 2108887"/>
              <a:gd name="connsiteX28" fmla="*/ 494270 w 1861751"/>
              <a:gd name="connsiteY28" fmla="*/ 115330 h 2108887"/>
              <a:gd name="connsiteX29" fmla="*/ 716501 w 1861751"/>
              <a:gd name="connsiteY29" fmla="*/ 259998 h 2108887"/>
              <a:gd name="connsiteX30" fmla="*/ 609600 w 1861751"/>
              <a:gd name="connsiteY30" fmla="*/ 337751 h 2108887"/>
              <a:gd name="connsiteX31" fmla="*/ 296562 w 1861751"/>
              <a:gd name="connsiteY31" fmla="*/ 469557 h 2108887"/>
              <a:gd name="connsiteX32" fmla="*/ 255373 w 1861751"/>
              <a:gd name="connsiteY32" fmla="*/ 543697 h 2108887"/>
              <a:gd name="connsiteX33" fmla="*/ 313037 w 1861751"/>
              <a:gd name="connsiteY33" fmla="*/ 724930 h 2108887"/>
              <a:gd name="connsiteX34" fmla="*/ 238897 w 1861751"/>
              <a:gd name="connsiteY34" fmla="*/ 790833 h 2108887"/>
              <a:gd name="connsiteX35" fmla="*/ 181232 w 1861751"/>
              <a:gd name="connsiteY35" fmla="*/ 848497 h 2108887"/>
              <a:gd name="connsiteX36" fmla="*/ 0 w 1861751"/>
              <a:gd name="connsiteY36" fmla="*/ 963827 h 2108887"/>
              <a:gd name="connsiteX37" fmla="*/ 32951 w 1861751"/>
              <a:gd name="connsiteY37" fmla="*/ 1095633 h 2108887"/>
              <a:gd name="connsiteX38" fmla="*/ 16475 w 1861751"/>
              <a:gd name="connsiteY38" fmla="*/ 1186249 h 2108887"/>
              <a:gd name="connsiteX39" fmla="*/ 57664 w 1861751"/>
              <a:gd name="connsiteY39" fmla="*/ 1326292 h 2108887"/>
              <a:gd name="connsiteX40" fmla="*/ 98854 w 1861751"/>
              <a:gd name="connsiteY40" fmla="*/ 1400433 h 2108887"/>
              <a:gd name="connsiteX41" fmla="*/ 140043 w 1861751"/>
              <a:gd name="connsiteY41" fmla="*/ 1507524 h 2108887"/>
              <a:gd name="connsiteX42" fmla="*/ 82378 w 1861751"/>
              <a:gd name="connsiteY42" fmla="*/ 1622854 h 2108887"/>
              <a:gd name="connsiteX43" fmla="*/ 74140 w 1861751"/>
              <a:gd name="connsiteY43" fmla="*/ 1738184 h 2108887"/>
              <a:gd name="connsiteX44" fmla="*/ 197708 w 1861751"/>
              <a:gd name="connsiteY44" fmla="*/ 1738184 h 2108887"/>
              <a:gd name="connsiteX0" fmla="*/ 197708 w 1861751"/>
              <a:gd name="connsiteY0" fmla="*/ 1752251 h 2122954"/>
              <a:gd name="connsiteX1" fmla="*/ 461318 w 1861751"/>
              <a:gd name="connsiteY1" fmla="*/ 1793440 h 2122954"/>
              <a:gd name="connsiteX2" fmla="*/ 675502 w 1861751"/>
              <a:gd name="connsiteY2" fmla="*/ 1884056 h 2122954"/>
              <a:gd name="connsiteX3" fmla="*/ 691978 w 1861751"/>
              <a:gd name="connsiteY3" fmla="*/ 1900532 h 2122954"/>
              <a:gd name="connsiteX4" fmla="*/ 848497 w 1861751"/>
              <a:gd name="connsiteY4" fmla="*/ 2040575 h 2122954"/>
              <a:gd name="connsiteX5" fmla="*/ 1029729 w 1861751"/>
              <a:gd name="connsiteY5" fmla="*/ 2122954 h 2122954"/>
              <a:gd name="connsiteX6" fmla="*/ 1227437 w 1861751"/>
              <a:gd name="connsiteY6" fmla="*/ 1999386 h 2122954"/>
              <a:gd name="connsiteX7" fmla="*/ 1375718 w 1861751"/>
              <a:gd name="connsiteY7" fmla="*/ 1900532 h 2122954"/>
              <a:gd name="connsiteX8" fmla="*/ 1202724 w 1861751"/>
              <a:gd name="connsiteY8" fmla="*/ 1752251 h 2122954"/>
              <a:gd name="connsiteX9" fmla="*/ 1227437 w 1861751"/>
              <a:gd name="connsiteY9" fmla="*/ 1628550 h 2122954"/>
              <a:gd name="connsiteX10" fmla="*/ 1318054 w 1861751"/>
              <a:gd name="connsiteY10" fmla="*/ 1607026 h 2122954"/>
              <a:gd name="connsiteX11" fmla="*/ 1359243 w 1861751"/>
              <a:gd name="connsiteY11" fmla="*/ 1628683 h 2122954"/>
              <a:gd name="connsiteX12" fmla="*/ 1392194 w 1861751"/>
              <a:gd name="connsiteY12" fmla="*/ 1801678 h 2122954"/>
              <a:gd name="connsiteX13" fmla="*/ 1672281 w 1861751"/>
              <a:gd name="connsiteY13" fmla="*/ 1785202 h 2122954"/>
              <a:gd name="connsiteX14" fmla="*/ 1556951 w 1861751"/>
              <a:gd name="connsiteY14" fmla="*/ 1587494 h 2122954"/>
              <a:gd name="connsiteX15" fmla="*/ 1754659 w 1861751"/>
              <a:gd name="connsiteY15" fmla="*/ 1447451 h 2122954"/>
              <a:gd name="connsiteX16" fmla="*/ 1845275 w 1861751"/>
              <a:gd name="connsiteY16" fmla="*/ 1200316 h 2122954"/>
              <a:gd name="connsiteX17" fmla="*/ 1845275 w 1861751"/>
              <a:gd name="connsiteY17" fmla="*/ 1076748 h 2122954"/>
              <a:gd name="connsiteX18" fmla="*/ 1861751 w 1861751"/>
              <a:gd name="connsiteY18" fmla="*/ 788424 h 2122954"/>
              <a:gd name="connsiteX19" fmla="*/ 1861751 w 1861751"/>
              <a:gd name="connsiteY19" fmla="*/ 566002 h 2122954"/>
              <a:gd name="connsiteX20" fmla="*/ 1762897 w 1861751"/>
              <a:gd name="connsiteY20" fmla="*/ 524813 h 2122954"/>
              <a:gd name="connsiteX21" fmla="*/ 1581664 w 1861751"/>
              <a:gd name="connsiteY21" fmla="*/ 837851 h 2122954"/>
              <a:gd name="connsiteX22" fmla="*/ 1680518 w 1861751"/>
              <a:gd name="connsiteY22" fmla="*/ 640143 h 2122954"/>
              <a:gd name="connsiteX23" fmla="*/ 1433383 w 1861751"/>
              <a:gd name="connsiteY23" fmla="*/ 475386 h 2122954"/>
              <a:gd name="connsiteX24" fmla="*/ 1235675 w 1861751"/>
              <a:gd name="connsiteY24" fmla="*/ 360056 h 2122954"/>
              <a:gd name="connsiteX25" fmla="*/ 1054443 w 1861751"/>
              <a:gd name="connsiteY25" fmla="*/ 277678 h 2122954"/>
              <a:gd name="connsiteX26" fmla="*/ 741405 w 1861751"/>
              <a:gd name="connsiteY26" fmla="*/ 14067 h 2122954"/>
              <a:gd name="connsiteX27" fmla="*/ 586090 w 1861751"/>
              <a:gd name="connsiteY27" fmla="*/ 0 h 2122954"/>
              <a:gd name="connsiteX28" fmla="*/ 494270 w 1861751"/>
              <a:gd name="connsiteY28" fmla="*/ 129397 h 2122954"/>
              <a:gd name="connsiteX29" fmla="*/ 716501 w 1861751"/>
              <a:gd name="connsiteY29" fmla="*/ 274065 h 2122954"/>
              <a:gd name="connsiteX30" fmla="*/ 609600 w 1861751"/>
              <a:gd name="connsiteY30" fmla="*/ 351818 h 2122954"/>
              <a:gd name="connsiteX31" fmla="*/ 296562 w 1861751"/>
              <a:gd name="connsiteY31" fmla="*/ 483624 h 2122954"/>
              <a:gd name="connsiteX32" fmla="*/ 255373 w 1861751"/>
              <a:gd name="connsiteY32" fmla="*/ 557764 h 2122954"/>
              <a:gd name="connsiteX33" fmla="*/ 313037 w 1861751"/>
              <a:gd name="connsiteY33" fmla="*/ 738997 h 2122954"/>
              <a:gd name="connsiteX34" fmla="*/ 238897 w 1861751"/>
              <a:gd name="connsiteY34" fmla="*/ 804900 h 2122954"/>
              <a:gd name="connsiteX35" fmla="*/ 181232 w 1861751"/>
              <a:gd name="connsiteY35" fmla="*/ 862564 h 2122954"/>
              <a:gd name="connsiteX36" fmla="*/ 0 w 1861751"/>
              <a:gd name="connsiteY36" fmla="*/ 977894 h 2122954"/>
              <a:gd name="connsiteX37" fmla="*/ 32951 w 1861751"/>
              <a:gd name="connsiteY37" fmla="*/ 1109700 h 2122954"/>
              <a:gd name="connsiteX38" fmla="*/ 16475 w 1861751"/>
              <a:gd name="connsiteY38" fmla="*/ 1200316 h 2122954"/>
              <a:gd name="connsiteX39" fmla="*/ 57664 w 1861751"/>
              <a:gd name="connsiteY39" fmla="*/ 1340359 h 2122954"/>
              <a:gd name="connsiteX40" fmla="*/ 98854 w 1861751"/>
              <a:gd name="connsiteY40" fmla="*/ 1414500 h 2122954"/>
              <a:gd name="connsiteX41" fmla="*/ 140043 w 1861751"/>
              <a:gd name="connsiteY41" fmla="*/ 1521591 h 2122954"/>
              <a:gd name="connsiteX42" fmla="*/ 82378 w 1861751"/>
              <a:gd name="connsiteY42" fmla="*/ 1636921 h 2122954"/>
              <a:gd name="connsiteX43" fmla="*/ 74140 w 1861751"/>
              <a:gd name="connsiteY43" fmla="*/ 1752251 h 2122954"/>
              <a:gd name="connsiteX44" fmla="*/ 197708 w 1861751"/>
              <a:gd name="connsiteY44" fmla="*/ 1752251 h 2122954"/>
              <a:gd name="connsiteX0" fmla="*/ 197708 w 1861751"/>
              <a:gd name="connsiteY0" fmla="*/ 1752251 h 2122954"/>
              <a:gd name="connsiteX1" fmla="*/ 461318 w 1861751"/>
              <a:gd name="connsiteY1" fmla="*/ 1793440 h 2122954"/>
              <a:gd name="connsiteX2" fmla="*/ 675502 w 1861751"/>
              <a:gd name="connsiteY2" fmla="*/ 1884056 h 2122954"/>
              <a:gd name="connsiteX3" fmla="*/ 691978 w 1861751"/>
              <a:gd name="connsiteY3" fmla="*/ 1900532 h 2122954"/>
              <a:gd name="connsiteX4" fmla="*/ 848497 w 1861751"/>
              <a:gd name="connsiteY4" fmla="*/ 2040575 h 2122954"/>
              <a:gd name="connsiteX5" fmla="*/ 1029729 w 1861751"/>
              <a:gd name="connsiteY5" fmla="*/ 2122954 h 2122954"/>
              <a:gd name="connsiteX6" fmla="*/ 1227437 w 1861751"/>
              <a:gd name="connsiteY6" fmla="*/ 1999386 h 2122954"/>
              <a:gd name="connsiteX7" fmla="*/ 1375718 w 1861751"/>
              <a:gd name="connsiteY7" fmla="*/ 1900532 h 2122954"/>
              <a:gd name="connsiteX8" fmla="*/ 1202724 w 1861751"/>
              <a:gd name="connsiteY8" fmla="*/ 1752251 h 2122954"/>
              <a:gd name="connsiteX9" fmla="*/ 1227437 w 1861751"/>
              <a:gd name="connsiteY9" fmla="*/ 1628550 h 2122954"/>
              <a:gd name="connsiteX10" fmla="*/ 1318054 w 1861751"/>
              <a:gd name="connsiteY10" fmla="*/ 1607026 h 2122954"/>
              <a:gd name="connsiteX11" fmla="*/ 1359243 w 1861751"/>
              <a:gd name="connsiteY11" fmla="*/ 1628683 h 2122954"/>
              <a:gd name="connsiteX12" fmla="*/ 1392194 w 1861751"/>
              <a:gd name="connsiteY12" fmla="*/ 1801678 h 2122954"/>
              <a:gd name="connsiteX13" fmla="*/ 1672281 w 1861751"/>
              <a:gd name="connsiteY13" fmla="*/ 1785202 h 2122954"/>
              <a:gd name="connsiteX14" fmla="*/ 1556951 w 1861751"/>
              <a:gd name="connsiteY14" fmla="*/ 1587494 h 2122954"/>
              <a:gd name="connsiteX15" fmla="*/ 1754659 w 1861751"/>
              <a:gd name="connsiteY15" fmla="*/ 1447451 h 2122954"/>
              <a:gd name="connsiteX16" fmla="*/ 1845275 w 1861751"/>
              <a:gd name="connsiteY16" fmla="*/ 1200316 h 2122954"/>
              <a:gd name="connsiteX17" fmla="*/ 1845275 w 1861751"/>
              <a:gd name="connsiteY17" fmla="*/ 1076748 h 2122954"/>
              <a:gd name="connsiteX18" fmla="*/ 1861751 w 1861751"/>
              <a:gd name="connsiteY18" fmla="*/ 788424 h 2122954"/>
              <a:gd name="connsiteX19" fmla="*/ 1861751 w 1861751"/>
              <a:gd name="connsiteY19" fmla="*/ 566002 h 2122954"/>
              <a:gd name="connsiteX20" fmla="*/ 1762897 w 1861751"/>
              <a:gd name="connsiteY20" fmla="*/ 524813 h 2122954"/>
              <a:gd name="connsiteX21" fmla="*/ 1581664 w 1861751"/>
              <a:gd name="connsiteY21" fmla="*/ 837851 h 2122954"/>
              <a:gd name="connsiteX22" fmla="*/ 1680518 w 1861751"/>
              <a:gd name="connsiteY22" fmla="*/ 640143 h 2122954"/>
              <a:gd name="connsiteX23" fmla="*/ 1433383 w 1861751"/>
              <a:gd name="connsiteY23" fmla="*/ 475386 h 2122954"/>
              <a:gd name="connsiteX24" fmla="*/ 1235675 w 1861751"/>
              <a:gd name="connsiteY24" fmla="*/ 360056 h 2122954"/>
              <a:gd name="connsiteX25" fmla="*/ 1054443 w 1861751"/>
              <a:gd name="connsiteY25" fmla="*/ 277678 h 2122954"/>
              <a:gd name="connsiteX26" fmla="*/ 741405 w 1861751"/>
              <a:gd name="connsiteY26" fmla="*/ 14067 h 2122954"/>
              <a:gd name="connsiteX27" fmla="*/ 586090 w 1861751"/>
              <a:gd name="connsiteY27" fmla="*/ 0 h 2122954"/>
              <a:gd name="connsiteX28" fmla="*/ 480202 w 1861751"/>
              <a:gd name="connsiteY28" fmla="*/ 117673 h 2122954"/>
              <a:gd name="connsiteX29" fmla="*/ 716501 w 1861751"/>
              <a:gd name="connsiteY29" fmla="*/ 274065 h 2122954"/>
              <a:gd name="connsiteX30" fmla="*/ 609600 w 1861751"/>
              <a:gd name="connsiteY30" fmla="*/ 351818 h 2122954"/>
              <a:gd name="connsiteX31" fmla="*/ 296562 w 1861751"/>
              <a:gd name="connsiteY31" fmla="*/ 483624 h 2122954"/>
              <a:gd name="connsiteX32" fmla="*/ 255373 w 1861751"/>
              <a:gd name="connsiteY32" fmla="*/ 557764 h 2122954"/>
              <a:gd name="connsiteX33" fmla="*/ 313037 w 1861751"/>
              <a:gd name="connsiteY33" fmla="*/ 738997 h 2122954"/>
              <a:gd name="connsiteX34" fmla="*/ 238897 w 1861751"/>
              <a:gd name="connsiteY34" fmla="*/ 804900 h 2122954"/>
              <a:gd name="connsiteX35" fmla="*/ 181232 w 1861751"/>
              <a:gd name="connsiteY35" fmla="*/ 862564 h 2122954"/>
              <a:gd name="connsiteX36" fmla="*/ 0 w 1861751"/>
              <a:gd name="connsiteY36" fmla="*/ 977894 h 2122954"/>
              <a:gd name="connsiteX37" fmla="*/ 32951 w 1861751"/>
              <a:gd name="connsiteY37" fmla="*/ 1109700 h 2122954"/>
              <a:gd name="connsiteX38" fmla="*/ 16475 w 1861751"/>
              <a:gd name="connsiteY38" fmla="*/ 1200316 h 2122954"/>
              <a:gd name="connsiteX39" fmla="*/ 57664 w 1861751"/>
              <a:gd name="connsiteY39" fmla="*/ 1340359 h 2122954"/>
              <a:gd name="connsiteX40" fmla="*/ 98854 w 1861751"/>
              <a:gd name="connsiteY40" fmla="*/ 1414500 h 2122954"/>
              <a:gd name="connsiteX41" fmla="*/ 140043 w 1861751"/>
              <a:gd name="connsiteY41" fmla="*/ 1521591 h 2122954"/>
              <a:gd name="connsiteX42" fmla="*/ 82378 w 1861751"/>
              <a:gd name="connsiteY42" fmla="*/ 1636921 h 2122954"/>
              <a:gd name="connsiteX43" fmla="*/ 74140 w 1861751"/>
              <a:gd name="connsiteY43" fmla="*/ 1752251 h 2122954"/>
              <a:gd name="connsiteX44" fmla="*/ 197708 w 1861751"/>
              <a:gd name="connsiteY44" fmla="*/ 1752251 h 2122954"/>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680518 w 1861751"/>
              <a:gd name="connsiteY22" fmla="*/ 680002 h 2162813"/>
              <a:gd name="connsiteX23" fmla="*/ 1433383 w 1861751"/>
              <a:gd name="connsiteY23" fmla="*/ 515245 h 2162813"/>
              <a:gd name="connsiteX24" fmla="*/ 1235675 w 1861751"/>
              <a:gd name="connsiteY24" fmla="*/ 399915 h 2162813"/>
              <a:gd name="connsiteX25" fmla="*/ 1054443 w 1861751"/>
              <a:gd name="connsiteY25" fmla="*/ 317537 h 2162813"/>
              <a:gd name="connsiteX26" fmla="*/ 713269 w 1861751"/>
              <a:gd name="connsiteY26" fmla="*/ 0 h 2162813"/>
              <a:gd name="connsiteX27" fmla="*/ 586090 w 1861751"/>
              <a:gd name="connsiteY27" fmla="*/ 39859 h 2162813"/>
              <a:gd name="connsiteX28" fmla="*/ 480202 w 1861751"/>
              <a:gd name="connsiteY28" fmla="*/ 157532 h 2162813"/>
              <a:gd name="connsiteX29" fmla="*/ 716501 w 1861751"/>
              <a:gd name="connsiteY29" fmla="*/ 313924 h 2162813"/>
              <a:gd name="connsiteX30" fmla="*/ 609600 w 1861751"/>
              <a:gd name="connsiteY30" fmla="*/ 391677 h 2162813"/>
              <a:gd name="connsiteX31" fmla="*/ 296562 w 1861751"/>
              <a:gd name="connsiteY31" fmla="*/ 523483 h 2162813"/>
              <a:gd name="connsiteX32" fmla="*/ 255373 w 1861751"/>
              <a:gd name="connsiteY32" fmla="*/ 597623 h 2162813"/>
              <a:gd name="connsiteX33" fmla="*/ 313037 w 1861751"/>
              <a:gd name="connsiteY33" fmla="*/ 778856 h 2162813"/>
              <a:gd name="connsiteX34" fmla="*/ 238897 w 1861751"/>
              <a:gd name="connsiteY34" fmla="*/ 844759 h 2162813"/>
              <a:gd name="connsiteX35" fmla="*/ 181232 w 1861751"/>
              <a:gd name="connsiteY35" fmla="*/ 902423 h 2162813"/>
              <a:gd name="connsiteX36" fmla="*/ 0 w 1861751"/>
              <a:gd name="connsiteY36" fmla="*/ 1017753 h 2162813"/>
              <a:gd name="connsiteX37" fmla="*/ 32951 w 1861751"/>
              <a:gd name="connsiteY37" fmla="*/ 1149559 h 2162813"/>
              <a:gd name="connsiteX38" fmla="*/ 16475 w 1861751"/>
              <a:gd name="connsiteY38" fmla="*/ 1240175 h 2162813"/>
              <a:gd name="connsiteX39" fmla="*/ 57664 w 1861751"/>
              <a:gd name="connsiteY39" fmla="*/ 1380218 h 2162813"/>
              <a:gd name="connsiteX40" fmla="*/ 98854 w 1861751"/>
              <a:gd name="connsiteY40" fmla="*/ 1454359 h 2162813"/>
              <a:gd name="connsiteX41" fmla="*/ 140043 w 1861751"/>
              <a:gd name="connsiteY41" fmla="*/ 1561450 h 2162813"/>
              <a:gd name="connsiteX42" fmla="*/ 82378 w 1861751"/>
              <a:gd name="connsiteY42" fmla="*/ 1676780 h 2162813"/>
              <a:gd name="connsiteX43" fmla="*/ 74140 w 1861751"/>
              <a:gd name="connsiteY43" fmla="*/ 1792110 h 2162813"/>
              <a:gd name="connsiteX44" fmla="*/ 197708 w 1861751"/>
              <a:gd name="connsiteY44"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680518 w 1861751"/>
              <a:gd name="connsiteY22" fmla="*/ 680002 h 2162813"/>
              <a:gd name="connsiteX23" fmla="*/ 1433383 w 1861751"/>
              <a:gd name="connsiteY23" fmla="*/ 515245 h 2162813"/>
              <a:gd name="connsiteX24" fmla="*/ 1235675 w 1861751"/>
              <a:gd name="connsiteY24" fmla="*/ 399915 h 2162813"/>
              <a:gd name="connsiteX25" fmla="*/ 1054443 w 1861751"/>
              <a:gd name="connsiteY25" fmla="*/ 317537 h 2162813"/>
              <a:gd name="connsiteX26" fmla="*/ 713269 w 1861751"/>
              <a:gd name="connsiteY26" fmla="*/ 0 h 2162813"/>
              <a:gd name="connsiteX27" fmla="*/ 586090 w 1861751"/>
              <a:gd name="connsiteY27" fmla="*/ 39859 h 2162813"/>
              <a:gd name="connsiteX28" fmla="*/ 480202 w 1861751"/>
              <a:gd name="connsiteY28" fmla="*/ 157532 h 2162813"/>
              <a:gd name="connsiteX29" fmla="*/ 716501 w 1861751"/>
              <a:gd name="connsiteY29" fmla="*/ 313924 h 2162813"/>
              <a:gd name="connsiteX30" fmla="*/ 609600 w 1861751"/>
              <a:gd name="connsiteY30" fmla="*/ 391677 h 2162813"/>
              <a:gd name="connsiteX31" fmla="*/ 296562 w 1861751"/>
              <a:gd name="connsiteY31" fmla="*/ 523483 h 2162813"/>
              <a:gd name="connsiteX32" fmla="*/ 255373 w 1861751"/>
              <a:gd name="connsiteY32" fmla="*/ 597623 h 2162813"/>
              <a:gd name="connsiteX33" fmla="*/ 313037 w 1861751"/>
              <a:gd name="connsiteY33" fmla="*/ 778856 h 2162813"/>
              <a:gd name="connsiteX34" fmla="*/ 238897 w 1861751"/>
              <a:gd name="connsiteY34" fmla="*/ 844759 h 2162813"/>
              <a:gd name="connsiteX35" fmla="*/ 181232 w 1861751"/>
              <a:gd name="connsiteY35" fmla="*/ 902423 h 2162813"/>
              <a:gd name="connsiteX36" fmla="*/ 0 w 1861751"/>
              <a:gd name="connsiteY36" fmla="*/ 1017753 h 2162813"/>
              <a:gd name="connsiteX37" fmla="*/ 32951 w 1861751"/>
              <a:gd name="connsiteY37" fmla="*/ 1149559 h 2162813"/>
              <a:gd name="connsiteX38" fmla="*/ 16475 w 1861751"/>
              <a:gd name="connsiteY38" fmla="*/ 1240175 h 2162813"/>
              <a:gd name="connsiteX39" fmla="*/ 57664 w 1861751"/>
              <a:gd name="connsiteY39" fmla="*/ 1380218 h 2162813"/>
              <a:gd name="connsiteX40" fmla="*/ 98854 w 1861751"/>
              <a:gd name="connsiteY40" fmla="*/ 1454359 h 2162813"/>
              <a:gd name="connsiteX41" fmla="*/ 140043 w 1861751"/>
              <a:gd name="connsiteY41" fmla="*/ 1561450 h 2162813"/>
              <a:gd name="connsiteX42" fmla="*/ 82378 w 1861751"/>
              <a:gd name="connsiteY42" fmla="*/ 1676780 h 2162813"/>
              <a:gd name="connsiteX43" fmla="*/ 74140 w 1861751"/>
              <a:gd name="connsiteY43" fmla="*/ 1792110 h 2162813"/>
              <a:gd name="connsiteX44" fmla="*/ 197708 w 1861751"/>
              <a:gd name="connsiteY44"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680518 w 1861751"/>
              <a:gd name="connsiteY22" fmla="*/ 680002 h 2162813"/>
              <a:gd name="connsiteX23" fmla="*/ 1433383 w 1861751"/>
              <a:gd name="connsiteY23" fmla="*/ 515245 h 2162813"/>
              <a:gd name="connsiteX24" fmla="*/ 1235675 w 1861751"/>
              <a:gd name="connsiteY24" fmla="*/ 399915 h 2162813"/>
              <a:gd name="connsiteX25" fmla="*/ 1054443 w 1861751"/>
              <a:gd name="connsiteY25" fmla="*/ 317537 h 2162813"/>
              <a:gd name="connsiteX26" fmla="*/ 713269 w 1861751"/>
              <a:gd name="connsiteY26" fmla="*/ 0 h 2162813"/>
              <a:gd name="connsiteX27" fmla="*/ 572023 w 1861751"/>
              <a:gd name="connsiteY27" fmla="*/ 28136 h 2162813"/>
              <a:gd name="connsiteX28" fmla="*/ 480202 w 1861751"/>
              <a:gd name="connsiteY28" fmla="*/ 157532 h 2162813"/>
              <a:gd name="connsiteX29" fmla="*/ 716501 w 1861751"/>
              <a:gd name="connsiteY29" fmla="*/ 313924 h 2162813"/>
              <a:gd name="connsiteX30" fmla="*/ 609600 w 1861751"/>
              <a:gd name="connsiteY30" fmla="*/ 391677 h 2162813"/>
              <a:gd name="connsiteX31" fmla="*/ 296562 w 1861751"/>
              <a:gd name="connsiteY31" fmla="*/ 523483 h 2162813"/>
              <a:gd name="connsiteX32" fmla="*/ 255373 w 1861751"/>
              <a:gd name="connsiteY32" fmla="*/ 597623 h 2162813"/>
              <a:gd name="connsiteX33" fmla="*/ 313037 w 1861751"/>
              <a:gd name="connsiteY33" fmla="*/ 778856 h 2162813"/>
              <a:gd name="connsiteX34" fmla="*/ 238897 w 1861751"/>
              <a:gd name="connsiteY34" fmla="*/ 844759 h 2162813"/>
              <a:gd name="connsiteX35" fmla="*/ 181232 w 1861751"/>
              <a:gd name="connsiteY35" fmla="*/ 902423 h 2162813"/>
              <a:gd name="connsiteX36" fmla="*/ 0 w 1861751"/>
              <a:gd name="connsiteY36" fmla="*/ 1017753 h 2162813"/>
              <a:gd name="connsiteX37" fmla="*/ 32951 w 1861751"/>
              <a:gd name="connsiteY37" fmla="*/ 1149559 h 2162813"/>
              <a:gd name="connsiteX38" fmla="*/ 16475 w 1861751"/>
              <a:gd name="connsiteY38" fmla="*/ 1240175 h 2162813"/>
              <a:gd name="connsiteX39" fmla="*/ 57664 w 1861751"/>
              <a:gd name="connsiteY39" fmla="*/ 1380218 h 2162813"/>
              <a:gd name="connsiteX40" fmla="*/ 98854 w 1861751"/>
              <a:gd name="connsiteY40" fmla="*/ 1454359 h 2162813"/>
              <a:gd name="connsiteX41" fmla="*/ 140043 w 1861751"/>
              <a:gd name="connsiteY41" fmla="*/ 1561450 h 2162813"/>
              <a:gd name="connsiteX42" fmla="*/ 82378 w 1861751"/>
              <a:gd name="connsiteY42" fmla="*/ 1676780 h 2162813"/>
              <a:gd name="connsiteX43" fmla="*/ 74140 w 1861751"/>
              <a:gd name="connsiteY43" fmla="*/ 1792110 h 2162813"/>
              <a:gd name="connsiteX44" fmla="*/ 197708 w 1861751"/>
              <a:gd name="connsiteY44"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680518 w 1861751"/>
              <a:gd name="connsiteY22" fmla="*/ 680002 h 2162813"/>
              <a:gd name="connsiteX23" fmla="*/ 1433383 w 1861751"/>
              <a:gd name="connsiteY23" fmla="*/ 515245 h 2162813"/>
              <a:gd name="connsiteX24" fmla="*/ 1235675 w 1861751"/>
              <a:gd name="connsiteY24" fmla="*/ 399915 h 2162813"/>
              <a:gd name="connsiteX25" fmla="*/ 1066166 w 1861751"/>
              <a:gd name="connsiteY25" fmla="*/ 308159 h 2162813"/>
              <a:gd name="connsiteX26" fmla="*/ 713269 w 1861751"/>
              <a:gd name="connsiteY26" fmla="*/ 0 h 2162813"/>
              <a:gd name="connsiteX27" fmla="*/ 572023 w 1861751"/>
              <a:gd name="connsiteY27" fmla="*/ 28136 h 2162813"/>
              <a:gd name="connsiteX28" fmla="*/ 480202 w 1861751"/>
              <a:gd name="connsiteY28" fmla="*/ 157532 h 2162813"/>
              <a:gd name="connsiteX29" fmla="*/ 716501 w 1861751"/>
              <a:gd name="connsiteY29" fmla="*/ 313924 h 2162813"/>
              <a:gd name="connsiteX30" fmla="*/ 609600 w 1861751"/>
              <a:gd name="connsiteY30" fmla="*/ 391677 h 2162813"/>
              <a:gd name="connsiteX31" fmla="*/ 296562 w 1861751"/>
              <a:gd name="connsiteY31" fmla="*/ 523483 h 2162813"/>
              <a:gd name="connsiteX32" fmla="*/ 255373 w 1861751"/>
              <a:gd name="connsiteY32" fmla="*/ 597623 h 2162813"/>
              <a:gd name="connsiteX33" fmla="*/ 313037 w 1861751"/>
              <a:gd name="connsiteY33" fmla="*/ 778856 h 2162813"/>
              <a:gd name="connsiteX34" fmla="*/ 238897 w 1861751"/>
              <a:gd name="connsiteY34" fmla="*/ 844759 h 2162813"/>
              <a:gd name="connsiteX35" fmla="*/ 181232 w 1861751"/>
              <a:gd name="connsiteY35" fmla="*/ 902423 h 2162813"/>
              <a:gd name="connsiteX36" fmla="*/ 0 w 1861751"/>
              <a:gd name="connsiteY36" fmla="*/ 1017753 h 2162813"/>
              <a:gd name="connsiteX37" fmla="*/ 32951 w 1861751"/>
              <a:gd name="connsiteY37" fmla="*/ 1149559 h 2162813"/>
              <a:gd name="connsiteX38" fmla="*/ 16475 w 1861751"/>
              <a:gd name="connsiteY38" fmla="*/ 1240175 h 2162813"/>
              <a:gd name="connsiteX39" fmla="*/ 57664 w 1861751"/>
              <a:gd name="connsiteY39" fmla="*/ 1380218 h 2162813"/>
              <a:gd name="connsiteX40" fmla="*/ 98854 w 1861751"/>
              <a:gd name="connsiteY40" fmla="*/ 1454359 h 2162813"/>
              <a:gd name="connsiteX41" fmla="*/ 140043 w 1861751"/>
              <a:gd name="connsiteY41" fmla="*/ 1561450 h 2162813"/>
              <a:gd name="connsiteX42" fmla="*/ 82378 w 1861751"/>
              <a:gd name="connsiteY42" fmla="*/ 1676780 h 2162813"/>
              <a:gd name="connsiteX43" fmla="*/ 74140 w 1861751"/>
              <a:gd name="connsiteY43" fmla="*/ 1792110 h 2162813"/>
              <a:gd name="connsiteX44" fmla="*/ 197708 w 1861751"/>
              <a:gd name="connsiteY44"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680518 w 1861751"/>
              <a:gd name="connsiteY22" fmla="*/ 680002 h 2162813"/>
              <a:gd name="connsiteX23" fmla="*/ 1433383 w 1861751"/>
              <a:gd name="connsiteY23" fmla="*/ 515245 h 2162813"/>
              <a:gd name="connsiteX24" fmla="*/ 1198162 w 1861751"/>
              <a:gd name="connsiteY24" fmla="*/ 360057 h 2162813"/>
              <a:gd name="connsiteX25" fmla="*/ 1066166 w 1861751"/>
              <a:gd name="connsiteY25" fmla="*/ 308159 h 2162813"/>
              <a:gd name="connsiteX26" fmla="*/ 713269 w 1861751"/>
              <a:gd name="connsiteY26" fmla="*/ 0 h 2162813"/>
              <a:gd name="connsiteX27" fmla="*/ 572023 w 1861751"/>
              <a:gd name="connsiteY27" fmla="*/ 28136 h 2162813"/>
              <a:gd name="connsiteX28" fmla="*/ 480202 w 1861751"/>
              <a:gd name="connsiteY28" fmla="*/ 157532 h 2162813"/>
              <a:gd name="connsiteX29" fmla="*/ 716501 w 1861751"/>
              <a:gd name="connsiteY29" fmla="*/ 313924 h 2162813"/>
              <a:gd name="connsiteX30" fmla="*/ 609600 w 1861751"/>
              <a:gd name="connsiteY30" fmla="*/ 391677 h 2162813"/>
              <a:gd name="connsiteX31" fmla="*/ 296562 w 1861751"/>
              <a:gd name="connsiteY31" fmla="*/ 523483 h 2162813"/>
              <a:gd name="connsiteX32" fmla="*/ 255373 w 1861751"/>
              <a:gd name="connsiteY32" fmla="*/ 597623 h 2162813"/>
              <a:gd name="connsiteX33" fmla="*/ 313037 w 1861751"/>
              <a:gd name="connsiteY33" fmla="*/ 778856 h 2162813"/>
              <a:gd name="connsiteX34" fmla="*/ 238897 w 1861751"/>
              <a:gd name="connsiteY34" fmla="*/ 844759 h 2162813"/>
              <a:gd name="connsiteX35" fmla="*/ 181232 w 1861751"/>
              <a:gd name="connsiteY35" fmla="*/ 902423 h 2162813"/>
              <a:gd name="connsiteX36" fmla="*/ 0 w 1861751"/>
              <a:gd name="connsiteY36" fmla="*/ 1017753 h 2162813"/>
              <a:gd name="connsiteX37" fmla="*/ 32951 w 1861751"/>
              <a:gd name="connsiteY37" fmla="*/ 1149559 h 2162813"/>
              <a:gd name="connsiteX38" fmla="*/ 16475 w 1861751"/>
              <a:gd name="connsiteY38" fmla="*/ 1240175 h 2162813"/>
              <a:gd name="connsiteX39" fmla="*/ 57664 w 1861751"/>
              <a:gd name="connsiteY39" fmla="*/ 1380218 h 2162813"/>
              <a:gd name="connsiteX40" fmla="*/ 98854 w 1861751"/>
              <a:gd name="connsiteY40" fmla="*/ 1454359 h 2162813"/>
              <a:gd name="connsiteX41" fmla="*/ 140043 w 1861751"/>
              <a:gd name="connsiteY41" fmla="*/ 1561450 h 2162813"/>
              <a:gd name="connsiteX42" fmla="*/ 82378 w 1861751"/>
              <a:gd name="connsiteY42" fmla="*/ 1676780 h 2162813"/>
              <a:gd name="connsiteX43" fmla="*/ 74140 w 1861751"/>
              <a:gd name="connsiteY43" fmla="*/ 1792110 h 2162813"/>
              <a:gd name="connsiteX44" fmla="*/ 197708 w 1861751"/>
              <a:gd name="connsiteY44"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680518 w 1861751"/>
              <a:gd name="connsiteY22" fmla="*/ 680002 h 2162813"/>
              <a:gd name="connsiteX23" fmla="*/ 1433383 w 1861751"/>
              <a:gd name="connsiteY23" fmla="*/ 515245 h 2162813"/>
              <a:gd name="connsiteX24" fmla="*/ 1198162 w 1861751"/>
              <a:gd name="connsiteY24" fmla="*/ 360057 h 2162813"/>
              <a:gd name="connsiteX25" fmla="*/ 1066166 w 1861751"/>
              <a:gd name="connsiteY25" fmla="*/ 308159 h 2162813"/>
              <a:gd name="connsiteX26" fmla="*/ 976247 w 1861751"/>
              <a:gd name="connsiteY26" fmla="*/ 215135 h 2162813"/>
              <a:gd name="connsiteX27" fmla="*/ 713269 w 1861751"/>
              <a:gd name="connsiteY27" fmla="*/ 0 h 2162813"/>
              <a:gd name="connsiteX28" fmla="*/ 572023 w 1861751"/>
              <a:gd name="connsiteY28" fmla="*/ 28136 h 2162813"/>
              <a:gd name="connsiteX29" fmla="*/ 480202 w 1861751"/>
              <a:gd name="connsiteY29" fmla="*/ 157532 h 2162813"/>
              <a:gd name="connsiteX30" fmla="*/ 716501 w 1861751"/>
              <a:gd name="connsiteY30" fmla="*/ 313924 h 2162813"/>
              <a:gd name="connsiteX31" fmla="*/ 609600 w 1861751"/>
              <a:gd name="connsiteY31" fmla="*/ 391677 h 2162813"/>
              <a:gd name="connsiteX32" fmla="*/ 296562 w 1861751"/>
              <a:gd name="connsiteY32" fmla="*/ 523483 h 2162813"/>
              <a:gd name="connsiteX33" fmla="*/ 255373 w 1861751"/>
              <a:gd name="connsiteY33" fmla="*/ 597623 h 2162813"/>
              <a:gd name="connsiteX34" fmla="*/ 313037 w 1861751"/>
              <a:gd name="connsiteY34" fmla="*/ 778856 h 2162813"/>
              <a:gd name="connsiteX35" fmla="*/ 238897 w 1861751"/>
              <a:gd name="connsiteY35" fmla="*/ 844759 h 2162813"/>
              <a:gd name="connsiteX36" fmla="*/ 181232 w 1861751"/>
              <a:gd name="connsiteY36" fmla="*/ 902423 h 2162813"/>
              <a:gd name="connsiteX37" fmla="*/ 0 w 1861751"/>
              <a:gd name="connsiteY37" fmla="*/ 1017753 h 2162813"/>
              <a:gd name="connsiteX38" fmla="*/ 32951 w 1861751"/>
              <a:gd name="connsiteY38" fmla="*/ 1149559 h 2162813"/>
              <a:gd name="connsiteX39" fmla="*/ 16475 w 1861751"/>
              <a:gd name="connsiteY39" fmla="*/ 1240175 h 2162813"/>
              <a:gd name="connsiteX40" fmla="*/ 57664 w 1861751"/>
              <a:gd name="connsiteY40" fmla="*/ 1380218 h 2162813"/>
              <a:gd name="connsiteX41" fmla="*/ 98854 w 1861751"/>
              <a:gd name="connsiteY41" fmla="*/ 1454359 h 2162813"/>
              <a:gd name="connsiteX42" fmla="*/ 140043 w 1861751"/>
              <a:gd name="connsiteY42" fmla="*/ 1561450 h 2162813"/>
              <a:gd name="connsiteX43" fmla="*/ 82378 w 1861751"/>
              <a:gd name="connsiteY43" fmla="*/ 1676780 h 2162813"/>
              <a:gd name="connsiteX44" fmla="*/ 74140 w 1861751"/>
              <a:gd name="connsiteY44" fmla="*/ 1792110 h 2162813"/>
              <a:gd name="connsiteX45" fmla="*/ 197708 w 1861751"/>
              <a:gd name="connsiteY45"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680518 w 1861751"/>
              <a:gd name="connsiteY22" fmla="*/ 680002 h 2162813"/>
              <a:gd name="connsiteX23" fmla="*/ 1433383 w 1861751"/>
              <a:gd name="connsiteY23" fmla="*/ 515245 h 2162813"/>
              <a:gd name="connsiteX24" fmla="*/ 1198162 w 1861751"/>
              <a:gd name="connsiteY24" fmla="*/ 360057 h 2162813"/>
              <a:gd name="connsiteX25" fmla="*/ 1089612 w 1861751"/>
              <a:gd name="connsiteY25" fmla="*/ 305814 h 2162813"/>
              <a:gd name="connsiteX26" fmla="*/ 976247 w 1861751"/>
              <a:gd name="connsiteY26" fmla="*/ 215135 h 2162813"/>
              <a:gd name="connsiteX27" fmla="*/ 713269 w 1861751"/>
              <a:gd name="connsiteY27" fmla="*/ 0 h 2162813"/>
              <a:gd name="connsiteX28" fmla="*/ 572023 w 1861751"/>
              <a:gd name="connsiteY28" fmla="*/ 28136 h 2162813"/>
              <a:gd name="connsiteX29" fmla="*/ 480202 w 1861751"/>
              <a:gd name="connsiteY29" fmla="*/ 157532 h 2162813"/>
              <a:gd name="connsiteX30" fmla="*/ 716501 w 1861751"/>
              <a:gd name="connsiteY30" fmla="*/ 313924 h 2162813"/>
              <a:gd name="connsiteX31" fmla="*/ 609600 w 1861751"/>
              <a:gd name="connsiteY31" fmla="*/ 391677 h 2162813"/>
              <a:gd name="connsiteX32" fmla="*/ 296562 w 1861751"/>
              <a:gd name="connsiteY32" fmla="*/ 523483 h 2162813"/>
              <a:gd name="connsiteX33" fmla="*/ 255373 w 1861751"/>
              <a:gd name="connsiteY33" fmla="*/ 597623 h 2162813"/>
              <a:gd name="connsiteX34" fmla="*/ 313037 w 1861751"/>
              <a:gd name="connsiteY34" fmla="*/ 778856 h 2162813"/>
              <a:gd name="connsiteX35" fmla="*/ 238897 w 1861751"/>
              <a:gd name="connsiteY35" fmla="*/ 844759 h 2162813"/>
              <a:gd name="connsiteX36" fmla="*/ 181232 w 1861751"/>
              <a:gd name="connsiteY36" fmla="*/ 902423 h 2162813"/>
              <a:gd name="connsiteX37" fmla="*/ 0 w 1861751"/>
              <a:gd name="connsiteY37" fmla="*/ 1017753 h 2162813"/>
              <a:gd name="connsiteX38" fmla="*/ 32951 w 1861751"/>
              <a:gd name="connsiteY38" fmla="*/ 1149559 h 2162813"/>
              <a:gd name="connsiteX39" fmla="*/ 16475 w 1861751"/>
              <a:gd name="connsiteY39" fmla="*/ 1240175 h 2162813"/>
              <a:gd name="connsiteX40" fmla="*/ 57664 w 1861751"/>
              <a:gd name="connsiteY40" fmla="*/ 1380218 h 2162813"/>
              <a:gd name="connsiteX41" fmla="*/ 98854 w 1861751"/>
              <a:gd name="connsiteY41" fmla="*/ 1454359 h 2162813"/>
              <a:gd name="connsiteX42" fmla="*/ 140043 w 1861751"/>
              <a:gd name="connsiteY42" fmla="*/ 1561450 h 2162813"/>
              <a:gd name="connsiteX43" fmla="*/ 82378 w 1861751"/>
              <a:gd name="connsiteY43" fmla="*/ 1676780 h 2162813"/>
              <a:gd name="connsiteX44" fmla="*/ 74140 w 1861751"/>
              <a:gd name="connsiteY44" fmla="*/ 1792110 h 2162813"/>
              <a:gd name="connsiteX45" fmla="*/ 197708 w 1861751"/>
              <a:gd name="connsiteY45"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680518 w 1861751"/>
              <a:gd name="connsiteY22" fmla="*/ 680002 h 2162813"/>
              <a:gd name="connsiteX23" fmla="*/ 1562401 w 1861751"/>
              <a:gd name="connsiteY23" fmla="*/ 524624 h 2162813"/>
              <a:gd name="connsiteX24" fmla="*/ 1433383 w 1861751"/>
              <a:gd name="connsiteY24" fmla="*/ 515245 h 2162813"/>
              <a:gd name="connsiteX25" fmla="*/ 1198162 w 1861751"/>
              <a:gd name="connsiteY25" fmla="*/ 360057 h 2162813"/>
              <a:gd name="connsiteX26" fmla="*/ 1089612 w 1861751"/>
              <a:gd name="connsiteY26" fmla="*/ 305814 h 2162813"/>
              <a:gd name="connsiteX27" fmla="*/ 976247 w 1861751"/>
              <a:gd name="connsiteY27" fmla="*/ 215135 h 2162813"/>
              <a:gd name="connsiteX28" fmla="*/ 713269 w 1861751"/>
              <a:gd name="connsiteY28" fmla="*/ 0 h 2162813"/>
              <a:gd name="connsiteX29" fmla="*/ 572023 w 1861751"/>
              <a:gd name="connsiteY29" fmla="*/ 28136 h 2162813"/>
              <a:gd name="connsiteX30" fmla="*/ 480202 w 1861751"/>
              <a:gd name="connsiteY30" fmla="*/ 157532 h 2162813"/>
              <a:gd name="connsiteX31" fmla="*/ 716501 w 1861751"/>
              <a:gd name="connsiteY31" fmla="*/ 313924 h 2162813"/>
              <a:gd name="connsiteX32" fmla="*/ 609600 w 1861751"/>
              <a:gd name="connsiteY32" fmla="*/ 391677 h 2162813"/>
              <a:gd name="connsiteX33" fmla="*/ 296562 w 1861751"/>
              <a:gd name="connsiteY33" fmla="*/ 523483 h 2162813"/>
              <a:gd name="connsiteX34" fmla="*/ 255373 w 1861751"/>
              <a:gd name="connsiteY34" fmla="*/ 597623 h 2162813"/>
              <a:gd name="connsiteX35" fmla="*/ 313037 w 1861751"/>
              <a:gd name="connsiteY35" fmla="*/ 778856 h 2162813"/>
              <a:gd name="connsiteX36" fmla="*/ 238897 w 1861751"/>
              <a:gd name="connsiteY36" fmla="*/ 844759 h 2162813"/>
              <a:gd name="connsiteX37" fmla="*/ 181232 w 1861751"/>
              <a:gd name="connsiteY37" fmla="*/ 902423 h 2162813"/>
              <a:gd name="connsiteX38" fmla="*/ 0 w 1861751"/>
              <a:gd name="connsiteY38" fmla="*/ 1017753 h 2162813"/>
              <a:gd name="connsiteX39" fmla="*/ 32951 w 1861751"/>
              <a:gd name="connsiteY39" fmla="*/ 1149559 h 2162813"/>
              <a:gd name="connsiteX40" fmla="*/ 16475 w 1861751"/>
              <a:gd name="connsiteY40" fmla="*/ 1240175 h 2162813"/>
              <a:gd name="connsiteX41" fmla="*/ 57664 w 1861751"/>
              <a:gd name="connsiteY41" fmla="*/ 1380218 h 2162813"/>
              <a:gd name="connsiteX42" fmla="*/ 98854 w 1861751"/>
              <a:gd name="connsiteY42" fmla="*/ 1454359 h 2162813"/>
              <a:gd name="connsiteX43" fmla="*/ 140043 w 1861751"/>
              <a:gd name="connsiteY43" fmla="*/ 1561450 h 2162813"/>
              <a:gd name="connsiteX44" fmla="*/ 82378 w 1861751"/>
              <a:gd name="connsiteY44" fmla="*/ 1676780 h 2162813"/>
              <a:gd name="connsiteX45" fmla="*/ 74140 w 1861751"/>
              <a:gd name="connsiteY45" fmla="*/ 1792110 h 2162813"/>
              <a:gd name="connsiteX46" fmla="*/ 197708 w 1861751"/>
              <a:gd name="connsiteY46"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675829 w 1861751"/>
              <a:gd name="connsiteY22" fmla="*/ 581528 h 2162813"/>
              <a:gd name="connsiteX23" fmla="*/ 1562401 w 1861751"/>
              <a:gd name="connsiteY23" fmla="*/ 524624 h 2162813"/>
              <a:gd name="connsiteX24" fmla="*/ 1433383 w 1861751"/>
              <a:gd name="connsiteY24" fmla="*/ 515245 h 2162813"/>
              <a:gd name="connsiteX25" fmla="*/ 1198162 w 1861751"/>
              <a:gd name="connsiteY25" fmla="*/ 360057 h 2162813"/>
              <a:gd name="connsiteX26" fmla="*/ 1089612 w 1861751"/>
              <a:gd name="connsiteY26" fmla="*/ 305814 h 2162813"/>
              <a:gd name="connsiteX27" fmla="*/ 976247 w 1861751"/>
              <a:gd name="connsiteY27" fmla="*/ 215135 h 2162813"/>
              <a:gd name="connsiteX28" fmla="*/ 713269 w 1861751"/>
              <a:gd name="connsiteY28" fmla="*/ 0 h 2162813"/>
              <a:gd name="connsiteX29" fmla="*/ 572023 w 1861751"/>
              <a:gd name="connsiteY29" fmla="*/ 28136 h 2162813"/>
              <a:gd name="connsiteX30" fmla="*/ 480202 w 1861751"/>
              <a:gd name="connsiteY30" fmla="*/ 157532 h 2162813"/>
              <a:gd name="connsiteX31" fmla="*/ 716501 w 1861751"/>
              <a:gd name="connsiteY31" fmla="*/ 313924 h 2162813"/>
              <a:gd name="connsiteX32" fmla="*/ 609600 w 1861751"/>
              <a:gd name="connsiteY32" fmla="*/ 391677 h 2162813"/>
              <a:gd name="connsiteX33" fmla="*/ 296562 w 1861751"/>
              <a:gd name="connsiteY33" fmla="*/ 523483 h 2162813"/>
              <a:gd name="connsiteX34" fmla="*/ 255373 w 1861751"/>
              <a:gd name="connsiteY34" fmla="*/ 597623 h 2162813"/>
              <a:gd name="connsiteX35" fmla="*/ 313037 w 1861751"/>
              <a:gd name="connsiteY35" fmla="*/ 778856 h 2162813"/>
              <a:gd name="connsiteX36" fmla="*/ 238897 w 1861751"/>
              <a:gd name="connsiteY36" fmla="*/ 844759 h 2162813"/>
              <a:gd name="connsiteX37" fmla="*/ 181232 w 1861751"/>
              <a:gd name="connsiteY37" fmla="*/ 902423 h 2162813"/>
              <a:gd name="connsiteX38" fmla="*/ 0 w 1861751"/>
              <a:gd name="connsiteY38" fmla="*/ 1017753 h 2162813"/>
              <a:gd name="connsiteX39" fmla="*/ 32951 w 1861751"/>
              <a:gd name="connsiteY39" fmla="*/ 1149559 h 2162813"/>
              <a:gd name="connsiteX40" fmla="*/ 16475 w 1861751"/>
              <a:gd name="connsiteY40" fmla="*/ 1240175 h 2162813"/>
              <a:gd name="connsiteX41" fmla="*/ 57664 w 1861751"/>
              <a:gd name="connsiteY41" fmla="*/ 1380218 h 2162813"/>
              <a:gd name="connsiteX42" fmla="*/ 98854 w 1861751"/>
              <a:gd name="connsiteY42" fmla="*/ 1454359 h 2162813"/>
              <a:gd name="connsiteX43" fmla="*/ 140043 w 1861751"/>
              <a:gd name="connsiteY43" fmla="*/ 1561450 h 2162813"/>
              <a:gd name="connsiteX44" fmla="*/ 82378 w 1861751"/>
              <a:gd name="connsiteY44" fmla="*/ 1676780 h 2162813"/>
              <a:gd name="connsiteX45" fmla="*/ 74140 w 1861751"/>
              <a:gd name="connsiteY45" fmla="*/ 1792110 h 2162813"/>
              <a:gd name="connsiteX46" fmla="*/ 197708 w 1861751"/>
              <a:gd name="connsiteY46"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715688 w 1861751"/>
              <a:gd name="connsiteY22" fmla="*/ 574494 h 2162813"/>
              <a:gd name="connsiteX23" fmla="*/ 1562401 w 1861751"/>
              <a:gd name="connsiteY23" fmla="*/ 524624 h 2162813"/>
              <a:gd name="connsiteX24" fmla="*/ 1433383 w 1861751"/>
              <a:gd name="connsiteY24" fmla="*/ 515245 h 2162813"/>
              <a:gd name="connsiteX25" fmla="*/ 1198162 w 1861751"/>
              <a:gd name="connsiteY25" fmla="*/ 360057 h 2162813"/>
              <a:gd name="connsiteX26" fmla="*/ 1089612 w 1861751"/>
              <a:gd name="connsiteY26" fmla="*/ 305814 h 2162813"/>
              <a:gd name="connsiteX27" fmla="*/ 976247 w 1861751"/>
              <a:gd name="connsiteY27" fmla="*/ 215135 h 2162813"/>
              <a:gd name="connsiteX28" fmla="*/ 713269 w 1861751"/>
              <a:gd name="connsiteY28" fmla="*/ 0 h 2162813"/>
              <a:gd name="connsiteX29" fmla="*/ 572023 w 1861751"/>
              <a:gd name="connsiteY29" fmla="*/ 28136 h 2162813"/>
              <a:gd name="connsiteX30" fmla="*/ 480202 w 1861751"/>
              <a:gd name="connsiteY30" fmla="*/ 157532 h 2162813"/>
              <a:gd name="connsiteX31" fmla="*/ 716501 w 1861751"/>
              <a:gd name="connsiteY31" fmla="*/ 313924 h 2162813"/>
              <a:gd name="connsiteX32" fmla="*/ 609600 w 1861751"/>
              <a:gd name="connsiteY32" fmla="*/ 391677 h 2162813"/>
              <a:gd name="connsiteX33" fmla="*/ 296562 w 1861751"/>
              <a:gd name="connsiteY33" fmla="*/ 523483 h 2162813"/>
              <a:gd name="connsiteX34" fmla="*/ 255373 w 1861751"/>
              <a:gd name="connsiteY34" fmla="*/ 597623 h 2162813"/>
              <a:gd name="connsiteX35" fmla="*/ 313037 w 1861751"/>
              <a:gd name="connsiteY35" fmla="*/ 778856 h 2162813"/>
              <a:gd name="connsiteX36" fmla="*/ 238897 w 1861751"/>
              <a:gd name="connsiteY36" fmla="*/ 844759 h 2162813"/>
              <a:gd name="connsiteX37" fmla="*/ 181232 w 1861751"/>
              <a:gd name="connsiteY37" fmla="*/ 902423 h 2162813"/>
              <a:gd name="connsiteX38" fmla="*/ 0 w 1861751"/>
              <a:gd name="connsiteY38" fmla="*/ 1017753 h 2162813"/>
              <a:gd name="connsiteX39" fmla="*/ 32951 w 1861751"/>
              <a:gd name="connsiteY39" fmla="*/ 1149559 h 2162813"/>
              <a:gd name="connsiteX40" fmla="*/ 16475 w 1861751"/>
              <a:gd name="connsiteY40" fmla="*/ 1240175 h 2162813"/>
              <a:gd name="connsiteX41" fmla="*/ 57664 w 1861751"/>
              <a:gd name="connsiteY41" fmla="*/ 1380218 h 2162813"/>
              <a:gd name="connsiteX42" fmla="*/ 98854 w 1861751"/>
              <a:gd name="connsiteY42" fmla="*/ 1454359 h 2162813"/>
              <a:gd name="connsiteX43" fmla="*/ 140043 w 1861751"/>
              <a:gd name="connsiteY43" fmla="*/ 1561450 h 2162813"/>
              <a:gd name="connsiteX44" fmla="*/ 82378 w 1861751"/>
              <a:gd name="connsiteY44" fmla="*/ 1676780 h 2162813"/>
              <a:gd name="connsiteX45" fmla="*/ 74140 w 1861751"/>
              <a:gd name="connsiteY45" fmla="*/ 1792110 h 2162813"/>
              <a:gd name="connsiteX46" fmla="*/ 197708 w 1861751"/>
              <a:gd name="connsiteY46" fmla="*/ 1792110 h 2162813"/>
              <a:gd name="connsiteX0" fmla="*/ 197708 w 1861751"/>
              <a:gd name="connsiteY0" fmla="*/ 1792110 h 2162813"/>
              <a:gd name="connsiteX1" fmla="*/ 461318 w 1861751"/>
              <a:gd name="connsiteY1" fmla="*/ 1833299 h 2162813"/>
              <a:gd name="connsiteX2" fmla="*/ 675502 w 1861751"/>
              <a:gd name="connsiteY2" fmla="*/ 1923915 h 2162813"/>
              <a:gd name="connsiteX3" fmla="*/ 691978 w 1861751"/>
              <a:gd name="connsiteY3" fmla="*/ 1940391 h 2162813"/>
              <a:gd name="connsiteX4" fmla="*/ 848497 w 1861751"/>
              <a:gd name="connsiteY4" fmla="*/ 2080434 h 2162813"/>
              <a:gd name="connsiteX5" fmla="*/ 1029729 w 1861751"/>
              <a:gd name="connsiteY5" fmla="*/ 2162813 h 2162813"/>
              <a:gd name="connsiteX6" fmla="*/ 1227437 w 1861751"/>
              <a:gd name="connsiteY6" fmla="*/ 2039245 h 2162813"/>
              <a:gd name="connsiteX7" fmla="*/ 1375718 w 1861751"/>
              <a:gd name="connsiteY7" fmla="*/ 1940391 h 2162813"/>
              <a:gd name="connsiteX8" fmla="*/ 1202724 w 1861751"/>
              <a:gd name="connsiteY8" fmla="*/ 1792110 h 2162813"/>
              <a:gd name="connsiteX9" fmla="*/ 1227437 w 1861751"/>
              <a:gd name="connsiteY9" fmla="*/ 1668409 h 2162813"/>
              <a:gd name="connsiteX10" fmla="*/ 1318054 w 1861751"/>
              <a:gd name="connsiteY10" fmla="*/ 1646885 h 2162813"/>
              <a:gd name="connsiteX11" fmla="*/ 1359243 w 1861751"/>
              <a:gd name="connsiteY11" fmla="*/ 1668542 h 2162813"/>
              <a:gd name="connsiteX12" fmla="*/ 1392194 w 1861751"/>
              <a:gd name="connsiteY12" fmla="*/ 1841537 h 2162813"/>
              <a:gd name="connsiteX13" fmla="*/ 1672281 w 1861751"/>
              <a:gd name="connsiteY13" fmla="*/ 1825061 h 2162813"/>
              <a:gd name="connsiteX14" fmla="*/ 1556951 w 1861751"/>
              <a:gd name="connsiteY14" fmla="*/ 1627353 h 2162813"/>
              <a:gd name="connsiteX15" fmla="*/ 1754659 w 1861751"/>
              <a:gd name="connsiteY15" fmla="*/ 1487310 h 2162813"/>
              <a:gd name="connsiteX16" fmla="*/ 1845275 w 1861751"/>
              <a:gd name="connsiteY16" fmla="*/ 1240175 h 2162813"/>
              <a:gd name="connsiteX17" fmla="*/ 1845275 w 1861751"/>
              <a:gd name="connsiteY17" fmla="*/ 1116607 h 2162813"/>
              <a:gd name="connsiteX18" fmla="*/ 1861751 w 1861751"/>
              <a:gd name="connsiteY18" fmla="*/ 828283 h 2162813"/>
              <a:gd name="connsiteX19" fmla="*/ 1861751 w 1861751"/>
              <a:gd name="connsiteY19" fmla="*/ 605861 h 2162813"/>
              <a:gd name="connsiteX20" fmla="*/ 1762897 w 1861751"/>
              <a:gd name="connsiteY20" fmla="*/ 564672 h 2162813"/>
              <a:gd name="connsiteX21" fmla="*/ 1581664 w 1861751"/>
              <a:gd name="connsiteY21" fmla="*/ 877710 h 2162813"/>
              <a:gd name="connsiteX22" fmla="*/ 1715688 w 1861751"/>
              <a:gd name="connsiteY22" fmla="*/ 574494 h 2162813"/>
              <a:gd name="connsiteX23" fmla="*/ 1569435 w 1861751"/>
              <a:gd name="connsiteY23" fmla="*/ 505867 h 2162813"/>
              <a:gd name="connsiteX24" fmla="*/ 1433383 w 1861751"/>
              <a:gd name="connsiteY24" fmla="*/ 515245 h 2162813"/>
              <a:gd name="connsiteX25" fmla="*/ 1198162 w 1861751"/>
              <a:gd name="connsiteY25" fmla="*/ 360057 h 2162813"/>
              <a:gd name="connsiteX26" fmla="*/ 1089612 w 1861751"/>
              <a:gd name="connsiteY26" fmla="*/ 305814 h 2162813"/>
              <a:gd name="connsiteX27" fmla="*/ 976247 w 1861751"/>
              <a:gd name="connsiteY27" fmla="*/ 215135 h 2162813"/>
              <a:gd name="connsiteX28" fmla="*/ 713269 w 1861751"/>
              <a:gd name="connsiteY28" fmla="*/ 0 h 2162813"/>
              <a:gd name="connsiteX29" fmla="*/ 572023 w 1861751"/>
              <a:gd name="connsiteY29" fmla="*/ 28136 h 2162813"/>
              <a:gd name="connsiteX30" fmla="*/ 480202 w 1861751"/>
              <a:gd name="connsiteY30" fmla="*/ 157532 h 2162813"/>
              <a:gd name="connsiteX31" fmla="*/ 716501 w 1861751"/>
              <a:gd name="connsiteY31" fmla="*/ 313924 h 2162813"/>
              <a:gd name="connsiteX32" fmla="*/ 609600 w 1861751"/>
              <a:gd name="connsiteY32" fmla="*/ 391677 h 2162813"/>
              <a:gd name="connsiteX33" fmla="*/ 296562 w 1861751"/>
              <a:gd name="connsiteY33" fmla="*/ 523483 h 2162813"/>
              <a:gd name="connsiteX34" fmla="*/ 255373 w 1861751"/>
              <a:gd name="connsiteY34" fmla="*/ 597623 h 2162813"/>
              <a:gd name="connsiteX35" fmla="*/ 313037 w 1861751"/>
              <a:gd name="connsiteY35" fmla="*/ 778856 h 2162813"/>
              <a:gd name="connsiteX36" fmla="*/ 238897 w 1861751"/>
              <a:gd name="connsiteY36" fmla="*/ 844759 h 2162813"/>
              <a:gd name="connsiteX37" fmla="*/ 181232 w 1861751"/>
              <a:gd name="connsiteY37" fmla="*/ 902423 h 2162813"/>
              <a:gd name="connsiteX38" fmla="*/ 0 w 1861751"/>
              <a:gd name="connsiteY38" fmla="*/ 1017753 h 2162813"/>
              <a:gd name="connsiteX39" fmla="*/ 32951 w 1861751"/>
              <a:gd name="connsiteY39" fmla="*/ 1149559 h 2162813"/>
              <a:gd name="connsiteX40" fmla="*/ 16475 w 1861751"/>
              <a:gd name="connsiteY40" fmla="*/ 1240175 h 2162813"/>
              <a:gd name="connsiteX41" fmla="*/ 57664 w 1861751"/>
              <a:gd name="connsiteY41" fmla="*/ 1380218 h 2162813"/>
              <a:gd name="connsiteX42" fmla="*/ 98854 w 1861751"/>
              <a:gd name="connsiteY42" fmla="*/ 1454359 h 2162813"/>
              <a:gd name="connsiteX43" fmla="*/ 140043 w 1861751"/>
              <a:gd name="connsiteY43" fmla="*/ 1561450 h 2162813"/>
              <a:gd name="connsiteX44" fmla="*/ 82378 w 1861751"/>
              <a:gd name="connsiteY44" fmla="*/ 1676780 h 2162813"/>
              <a:gd name="connsiteX45" fmla="*/ 74140 w 1861751"/>
              <a:gd name="connsiteY45" fmla="*/ 1792110 h 2162813"/>
              <a:gd name="connsiteX46" fmla="*/ 197708 w 1861751"/>
              <a:gd name="connsiteY46" fmla="*/ 1792110 h 216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61751" h="2162813">
                <a:moveTo>
                  <a:pt x="197708" y="1792110"/>
                </a:moveTo>
                <a:lnTo>
                  <a:pt x="461318" y="1833299"/>
                </a:lnTo>
                <a:lnTo>
                  <a:pt x="675502" y="1923915"/>
                </a:lnTo>
                <a:lnTo>
                  <a:pt x="691978" y="1940391"/>
                </a:lnTo>
                <a:lnTo>
                  <a:pt x="848497" y="2080434"/>
                </a:lnTo>
                <a:lnTo>
                  <a:pt x="1029729" y="2162813"/>
                </a:lnTo>
                <a:lnTo>
                  <a:pt x="1227437" y="2039245"/>
                </a:lnTo>
                <a:lnTo>
                  <a:pt x="1375718" y="1940391"/>
                </a:lnTo>
                <a:lnTo>
                  <a:pt x="1202724" y="1792110"/>
                </a:lnTo>
                <a:lnTo>
                  <a:pt x="1227437" y="1668409"/>
                </a:lnTo>
                <a:lnTo>
                  <a:pt x="1318054" y="1646885"/>
                </a:lnTo>
                <a:lnTo>
                  <a:pt x="1359243" y="1668542"/>
                </a:lnTo>
                <a:lnTo>
                  <a:pt x="1392194" y="1841537"/>
                </a:lnTo>
                <a:lnTo>
                  <a:pt x="1672281" y="1825061"/>
                </a:lnTo>
                <a:lnTo>
                  <a:pt x="1556951" y="1627353"/>
                </a:lnTo>
                <a:lnTo>
                  <a:pt x="1754659" y="1487310"/>
                </a:lnTo>
                <a:lnTo>
                  <a:pt x="1845275" y="1240175"/>
                </a:lnTo>
                <a:lnTo>
                  <a:pt x="1845275" y="1116607"/>
                </a:lnTo>
                <a:lnTo>
                  <a:pt x="1861751" y="828283"/>
                </a:lnTo>
                <a:lnTo>
                  <a:pt x="1861751" y="605861"/>
                </a:lnTo>
                <a:lnTo>
                  <a:pt x="1762897" y="564672"/>
                </a:lnTo>
                <a:lnTo>
                  <a:pt x="1581664" y="877710"/>
                </a:lnTo>
                <a:lnTo>
                  <a:pt x="1715688" y="574494"/>
                </a:lnTo>
                <a:cubicBezTo>
                  <a:pt x="1666937" y="543021"/>
                  <a:pt x="1618186" y="537340"/>
                  <a:pt x="1569435" y="505867"/>
                </a:cubicBezTo>
                <a:lnTo>
                  <a:pt x="1433383" y="515245"/>
                </a:lnTo>
                <a:lnTo>
                  <a:pt x="1198162" y="360057"/>
                </a:lnTo>
                <a:lnTo>
                  <a:pt x="1089612" y="305814"/>
                </a:lnTo>
                <a:cubicBezTo>
                  <a:pt x="1053408" y="284005"/>
                  <a:pt x="1035063" y="266495"/>
                  <a:pt x="976247" y="215135"/>
                </a:cubicBezTo>
                <a:cubicBezTo>
                  <a:pt x="917431" y="163775"/>
                  <a:pt x="781421" y="33511"/>
                  <a:pt x="713269" y="0"/>
                </a:cubicBezTo>
                <a:lnTo>
                  <a:pt x="572023" y="28136"/>
                </a:lnTo>
                <a:lnTo>
                  <a:pt x="480202" y="157532"/>
                </a:lnTo>
                <a:lnTo>
                  <a:pt x="716501" y="313924"/>
                </a:lnTo>
                <a:lnTo>
                  <a:pt x="609600" y="391677"/>
                </a:lnTo>
                <a:lnTo>
                  <a:pt x="296562" y="523483"/>
                </a:lnTo>
                <a:lnTo>
                  <a:pt x="255373" y="597623"/>
                </a:lnTo>
                <a:lnTo>
                  <a:pt x="313037" y="778856"/>
                </a:lnTo>
                <a:lnTo>
                  <a:pt x="238897" y="844759"/>
                </a:lnTo>
                <a:lnTo>
                  <a:pt x="181232" y="902423"/>
                </a:lnTo>
                <a:lnTo>
                  <a:pt x="0" y="1017753"/>
                </a:lnTo>
                <a:lnTo>
                  <a:pt x="32951" y="1149559"/>
                </a:lnTo>
                <a:lnTo>
                  <a:pt x="16475" y="1240175"/>
                </a:lnTo>
                <a:lnTo>
                  <a:pt x="57664" y="1380218"/>
                </a:lnTo>
                <a:lnTo>
                  <a:pt x="98854" y="1454359"/>
                </a:lnTo>
                <a:lnTo>
                  <a:pt x="140043" y="1561450"/>
                </a:lnTo>
                <a:lnTo>
                  <a:pt x="82378" y="1676780"/>
                </a:lnTo>
                <a:lnTo>
                  <a:pt x="74140" y="1792110"/>
                </a:lnTo>
                <a:lnTo>
                  <a:pt x="197708" y="1792110"/>
                </a:lnTo>
                <a:close/>
              </a:path>
            </a:pathLst>
          </a:custGeom>
          <a:solidFill>
            <a:srgbClr val="5B9BD5">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11" name="Rounded Rectangle 10"/>
          <p:cNvSpPr/>
          <p:nvPr/>
        </p:nvSpPr>
        <p:spPr>
          <a:xfrm>
            <a:off x="381000" y="3276601"/>
            <a:ext cx="2971800" cy="2617278"/>
          </a:xfrm>
          <a:prstGeom prst="roundRect">
            <a:avLst/>
          </a:prstGeom>
          <a:solidFill>
            <a:schemeClr val="bg1"/>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84537" y="3352800"/>
            <a:ext cx="2639663" cy="830997"/>
            <a:chOff x="484537" y="3352800"/>
            <a:chExt cx="2639663" cy="830997"/>
          </a:xfrm>
        </p:grpSpPr>
        <p:sp>
          <p:nvSpPr>
            <p:cNvPr id="12" name="Rounded Rectangle 11"/>
            <p:cNvSpPr/>
            <p:nvPr/>
          </p:nvSpPr>
          <p:spPr>
            <a:xfrm>
              <a:off x="484537" y="3505200"/>
              <a:ext cx="609600" cy="453081"/>
            </a:xfrm>
            <a:prstGeom prst="roundRect">
              <a:avLst/>
            </a:prstGeom>
            <a:solidFill>
              <a:srgbClr val="FF0000"/>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9200" y="3352800"/>
              <a:ext cx="1905000" cy="830997"/>
            </a:xfrm>
            <a:prstGeom prst="rect">
              <a:avLst/>
            </a:prstGeom>
            <a:noFill/>
          </p:spPr>
          <p:txBody>
            <a:bodyPr wrap="square" rtlCol="0">
              <a:spAutoFit/>
            </a:bodyPr>
            <a:lstStyle/>
            <a:p>
              <a:r>
                <a:rPr lang="en-US" sz="2400" dirty="0" smtClean="0">
                  <a:solidFill>
                    <a:schemeClr val="bg2">
                      <a:lumMod val="10000"/>
                    </a:schemeClr>
                  </a:solidFill>
                </a:rPr>
                <a:t>Presently controlled</a:t>
              </a:r>
            </a:p>
          </p:txBody>
        </p:sp>
      </p:grpSp>
      <p:grpSp>
        <p:nvGrpSpPr>
          <p:cNvPr id="15" name="Group 14"/>
          <p:cNvGrpSpPr/>
          <p:nvPr/>
        </p:nvGrpSpPr>
        <p:grpSpPr>
          <a:xfrm>
            <a:off x="474598" y="4122003"/>
            <a:ext cx="2639663" cy="830997"/>
            <a:chOff x="474598" y="4122003"/>
            <a:chExt cx="2639663" cy="830997"/>
          </a:xfrm>
        </p:grpSpPr>
        <p:sp>
          <p:nvSpPr>
            <p:cNvPr id="16" name="Rounded Rectangle 15"/>
            <p:cNvSpPr/>
            <p:nvPr/>
          </p:nvSpPr>
          <p:spPr>
            <a:xfrm>
              <a:off x="474598" y="4287078"/>
              <a:ext cx="609600" cy="453081"/>
            </a:xfrm>
            <a:prstGeom prst="roundRect">
              <a:avLst/>
            </a:prstGeom>
            <a:solidFill>
              <a:schemeClr val="accent1"/>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09261" y="4122003"/>
              <a:ext cx="1905000" cy="830997"/>
            </a:xfrm>
            <a:prstGeom prst="rect">
              <a:avLst/>
            </a:prstGeom>
            <a:noFill/>
          </p:spPr>
          <p:txBody>
            <a:bodyPr wrap="square" rtlCol="0">
              <a:spAutoFit/>
            </a:bodyPr>
            <a:lstStyle/>
            <a:p>
              <a:r>
                <a:rPr lang="en-US" sz="2400" dirty="0" smtClean="0">
                  <a:solidFill>
                    <a:schemeClr val="bg2">
                      <a:lumMod val="10000"/>
                    </a:schemeClr>
                  </a:solidFill>
                </a:rPr>
                <a:t>Presently claimed</a:t>
              </a:r>
            </a:p>
          </p:txBody>
        </p:sp>
      </p:grpSp>
      <p:grpSp>
        <p:nvGrpSpPr>
          <p:cNvPr id="20" name="Group 19"/>
          <p:cNvGrpSpPr/>
          <p:nvPr/>
        </p:nvGrpSpPr>
        <p:grpSpPr>
          <a:xfrm>
            <a:off x="467139" y="4884003"/>
            <a:ext cx="2657061" cy="830997"/>
            <a:chOff x="467139" y="4884003"/>
            <a:chExt cx="2657061" cy="830997"/>
          </a:xfrm>
        </p:grpSpPr>
        <p:sp>
          <p:nvSpPr>
            <p:cNvPr id="18" name="Rounded Rectangle 17"/>
            <p:cNvSpPr/>
            <p:nvPr/>
          </p:nvSpPr>
          <p:spPr>
            <a:xfrm>
              <a:off x="467139" y="5097509"/>
              <a:ext cx="609600" cy="453081"/>
            </a:xfrm>
            <a:prstGeom prst="roundRect">
              <a:avLst/>
            </a:prstGeom>
            <a:solidFill>
              <a:srgbClr val="FFFF00"/>
            </a:solidFill>
            <a:ln>
              <a:solidFill>
                <a:srgbClr val="5B9BD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19200" y="4884003"/>
              <a:ext cx="1905000" cy="830997"/>
            </a:xfrm>
            <a:prstGeom prst="rect">
              <a:avLst/>
            </a:prstGeom>
            <a:noFill/>
          </p:spPr>
          <p:txBody>
            <a:bodyPr wrap="square" rtlCol="0">
              <a:spAutoFit/>
            </a:bodyPr>
            <a:lstStyle/>
            <a:p>
              <a:r>
                <a:rPr lang="en-US" sz="2400" dirty="0" smtClean="0">
                  <a:solidFill>
                    <a:schemeClr val="bg2">
                      <a:lumMod val="10000"/>
                    </a:schemeClr>
                  </a:solidFill>
                </a:rPr>
                <a:t>Future expansion</a:t>
              </a:r>
            </a:p>
          </p:txBody>
        </p:sp>
      </p:grpSp>
      <p:sp>
        <p:nvSpPr>
          <p:cNvPr id="7" name="Freeform 6"/>
          <p:cNvSpPr/>
          <p:nvPr/>
        </p:nvSpPr>
        <p:spPr>
          <a:xfrm rot="20546009">
            <a:off x="5710844" y="2510444"/>
            <a:ext cx="1097280" cy="1147156"/>
          </a:xfrm>
          <a:custGeom>
            <a:avLst/>
            <a:gdLst>
              <a:gd name="connsiteX0" fmla="*/ 199505 w 1097280"/>
              <a:gd name="connsiteY0" fmla="*/ 748145 h 1147156"/>
              <a:gd name="connsiteX1" fmla="*/ 191192 w 1097280"/>
              <a:gd name="connsiteY1" fmla="*/ 556952 h 1147156"/>
              <a:gd name="connsiteX2" fmla="*/ 315883 w 1097280"/>
              <a:gd name="connsiteY2" fmla="*/ 465512 h 1147156"/>
              <a:gd name="connsiteX3" fmla="*/ 141316 w 1097280"/>
              <a:gd name="connsiteY3" fmla="*/ 324196 h 1147156"/>
              <a:gd name="connsiteX4" fmla="*/ 0 w 1097280"/>
              <a:gd name="connsiteY4" fmla="*/ 191192 h 1147156"/>
              <a:gd name="connsiteX5" fmla="*/ 0 w 1097280"/>
              <a:gd name="connsiteY5" fmla="*/ 83127 h 1147156"/>
              <a:gd name="connsiteX6" fmla="*/ 124691 w 1097280"/>
              <a:gd name="connsiteY6" fmla="*/ 16625 h 1147156"/>
              <a:gd name="connsiteX7" fmla="*/ 216131 w 1097280"/>
              <a:gd name="connsiteY7" fmla="*/ 0 h 1147156"/>
              <a:gd name="connsiteX8" fmla="*/ 232756 w 1097280"/>
              <a:gd name="connsiteY8" fmla="*/ 91440 h 1147156"/>
              <a:gd name="connsiteX9" fmla="*/ 266007 w 1097280"/>
              <a:gd name="connsiteY9" fmla="*/ 224443 h 1147156"/>
              <a:gd name="connsiteX10" fmla="*/ 182880 w 1097280"/>
              <a:gd name="connsiteY10" fmla="*/ 199505 h 1147156"/>
              <a:gd name="connsiteX11" fmla="*/ 266007 w 1097280"/>
              <a:gd name="connsiteY11" fmla="*/ 282632 h 1147156"/>
              <a:gd name="connsiteX12" fmla="*/ 407323 w 1097280"/>
              <a:gd name="connsiteY12" fmla="*/ 241069 h 1147156"/>
              <a:gd name="connsiteX13" fmla="*/ 465512 w 1097280"/>
              <a:gd name="connsiteY13" fmla="*/ 124691 h 1147156"/>
              <a:gd name="connsiteX14" fmla="*/ 465512 w 1097280"/>
              <a:gd name="connsiteY14" fmla="*/ 0 h 1147156"/>
              <a:gd name="connsiteX15" fmla="*/ 581891 w 1097280"/>
              <a:gd name="connsiteY15" fmla="*/ 74814 h 1147156"/>
              <a:gd name="connsiteX16" fmla="*/ 656705 w 1097280"/>
              <a:gd name="connsiteY16" fmla="*/ 199505 h 1147156"/>
              <a:gd name="connsiteX17" fmla="*/ 764771 w 1097280"/>
              <a:gd name="connsiteY17" fmla="*/ 332509 h 1147156"/>
              <a:gd name="connsiteX18" fmla="*/ 839585 w 1097280"/>
              <a:gd name="connsiteY18" fmla="*/ 282632 h 1147156"/>
              <a:gd name="connsiteX19" fmla="*/ 972589 w 1097280"/>
              <a:gd name="connsiteY19" fmla="*/ 465512 h 1147156"/>
              <a:gd name="connsiteX20" fmla="*/ 897774 w 1097280"/>
              <a:gd name="connsiteY20" fmla="*/ 556952 h 1147156"/>
              <a:gd name="connsiteX21" fmla="*/ 955963 w 1097280"/>
              <a:gd name="connsiteY21" fmla="*/ 689956 h 1147156"/>
              <a:gd name="connsiteX22" fmla="*/ 939338 w 1097280"/>
              <a:gd name="connsiteY22" fmla="*/ 773083 h 1147156"/>
              <a:gd name="connsiteX23" fmla="*/ 980901 w 1097280"/>
              <a:gd name="connsiteY23" fmla="*/ 939338 h 1147156"/>
              <a:gd name="connsiteX24" fmla="*/ 1097280 w 1097280"/>
              <a:gd name="connsiteY24" fmla="*/ 980901 h 1147156"/>
              <a:gd name="connsiteX25" fmla="*/ 881149 w 1097280"/>
              <a:gd name="connsiteY25" fmla="*/ 1022465 h 1147156"/>
              <a:gd name="connsiteX26" fmla="*/ 748145 w 1097280"/>
              <a:gd name="connsiteY26" fmla="*/ 997527 h 1147156"/>
              <a:gd name="connsiteX27" fmla="*/ 739832 w 1097280"/>
              <a:gd name="connsiteY27" fmla="*/ 1105592 h 1147156"/>
              <a:gd name="connsiteX28" fmla="*/ 548640 w 1097280"/>
              <a:gd name="connsiteY28" fmla="*/ 1147156 h 1147156"/>
              <a:gd name="connsiteX29" fmla="*/ 141316 w 1097280"/>
              <a:gd name="connsiteY29" fmla="*/ 1014152 h 1147156"/>
              <a:gd name="connsiteX30" fmla="*/ 49876 w 1097280"/>
              <a:gd name="connsiteY30" fmla="*/ 964276 h 1147156"/>
              <a:gd name="connsiteX31" fmla="*/ 33251 w 1097280"/>
              <a:gd name="connsiteY31" fmla="*/ 831272 h 1147156"/>
              <a:gd name="connsiteX32" fmla="*/ 199505 w 1097280"/>
              <a:gd name="connsiteY32" fmla="*/ 748145 h 1147156"/>
              <a:gd name="connsiteX0" fmla="*/ 199505 w 1097280"/>
              <a:gd name="connsiteY0" fmla="*/ 748145 h 1147156"/>
              <a:gd name="connsiteX1" fmla="*/ 191192 w 1097280"/>
              <a:gd name="connsiteY1" fmla="*/ 556952 h 1147156"/>
              <a:gd name="connsiteX2" fmla="*/ 315883 w 1097280"/>
              <a:gd name="connsiteY2" fmla="*/ 465512 h 1147156"/>
              <a:gd name="connsiteX3" fmla="*/ 141316 w 1097280"/>
              <a:gd name="connsiteY3" fmla="*/ 324196 h 1147156"/>
              <a:gd name="connsiteX4" fmla="*/ 0 w 1097280"/>
              <a:gd name="connsiteY4" fmla="*/ 191192 h 1147156"/>
              <a:gd name="connsiteX5" fmla="*/ 0 w 1097280"/>
              <a:gd name="connsiteY5" fmla="*/ 83127 h 1147156"/>
              <a:gd name="connsiteX6" fmla="*/ 124691 w 1097280"/>
              <a:gd name="connsiteY6" fmla="*/ 16625 h 1147156"/>
              <a:gd name="connsiteX7" fmla="*/ 216131 w 1097280"/>
              <a:gd name="connsiteY7" fmla="*/ 0 h 1147156"/>
              <a:gd name="connsiteX8" fmla="*/ 232756 w 1097280"/>
              <a:gd name="connsiteY8" fmla="*/ 91440 h 1147156"/>
              <a:gd name="connsiteX9" fmla="*/ 266007 w 1097280"/>
              <a:gd name="connsiteY9" fmla="*/ 224443 h 1147156"/>
              <a:gd name="connsiteX10" fmla="*/ 182880 w 1097280"/>
              <a:gd name="connsiteY10" fmla="*/ 199505 h 1147156"/>
              <a:gd name="connsiteX11" fmla="*/ 224365 w 1097280"/>
              <a:gd name="connsiteY11" fmla="*/ 202413 h 1147156"/>
              <a:gd name="connsiteX12" fmla="*/ 407323 w 1097280"/>
              <a:gd name="connsiteY12" fmla="*/ 241069 h 1147156"/>
              <a:gd name="connsiteX13" fmla="*/ 465512 w 1097280"/>
              <a:gd name="connsiteY13" fmla="*/ 124691 h 1147156"/>
              <a:gd name="connsiteX14" fmla="*/ 465512 w 1097280"/>
              <a:gd name="connsiteY14" fmla="*/ 0 h 1147156"/>
              <a:gd name="connsiteX15" fmla="*/ 581891 w 1097280"/>
              <a:gd name="connsiteY15" fmla="*/ 74814 h 1147156"/>
              <a:gd name="connsiteX16" fmla="*/ 656705 w 1097280"/>
              <a:gd name="connsiteY16" fmla="*/ 199505 h 1147156"/>
              <a:gd name="connsiteX17" fmla="*/ 764771 w 1097280"/>
              <a:gd name="connsiteY17" fmla="*/ 332509 h 1147156"/>
              <a:gd name="connsiteX18" fmla="*/ 839585 w 1097280"/>
              <a:gd name="connsiteY18" fmla="*/ 282632 h 1147156"/>
              <a:gd name="connsiteX19" fmla="*/ 972589 w 1097280"/>
              <a:gd name="connsiteY19" fmla="*/ 465512 h 1147156"/>
              <a:gd name="connsiteX20" fmla="*/ 897774 w 1097280"/>
              <a:gd name="connsiteY20" fmla="*/ 556952 h 1147156"/>
              <a:gd name="connsiteX21" fmla="*/ 955963 w 1097280"/>
              <a:gd name="connsiteY21" fmla="*/ 689956 h 1147156"/>
              <a:gd name="connsiteX22" fmla="*/ 939338 w 1097280"/>
              <a:gd name="connsiteY22" fmla="*/ 773083 h 1147156"/>
              <a:gd name="connsiteX23" fmla="*/ 980901 w 1097280"/>
              <a:gd name="connsiteY23" fmla="*/ 939338 h 1147156"/>
              <a:gd name="connsiteX24" fmla="*/ 1097280 w 1097280"/>
              <a:gd name="connsiteY24" fmla="*/ 980901 h 1147156"/>
              <a:gd name="connsiteX25" fmla="*/ 881149 w 1097280"/>
              <a:gd name="connsiteY25" fmla="*/ 1022465 h 1147156"/>
              <a:gd name="connsiteX26" fmla="*/ 748145 w 1097280"/>
              <a:gd name="connsiteY26" fmla="*/ 997527 h 1147156"/>
              <a:gd name="connsiteX27" fmla="*/ 739832 w 1097280"/>
              <a:gd name="connsiteY27" fmla="*/ 1105592 h 1147156"/>
              <a:gd name="connsiteX28" fmla="*/ 548640 w 1097280"/>
              <a:gd name="connsiteY28" fmla="*/ 1147156 h 1147156"/>
              <a:gd name="connsiteX29" fmla="*/ 141316 w 1097280"/>
              <a:gd name="connsiteY29" fmla="*/ 1014152 h 1147156"/>
              <a:gd name="connsiteX30" fmla="*/ 49876 w 1097280"/>
              <a:gd name="connsiteY30" fmla="*/ 964276 h 1147156"/>
              <a:gd name="connsiteX31" fmla="*/ 33251 w 1097280"/>
              <a:gd name="connsiteY31" fmla="*/ 831272 h 1147156"/>
              <a:gd name="connsiteX32" fmla="*/ 199505 w 1097280"/>
              <a:gd name="connsiteY32" fmla="*/ 748145 h 1147156"/>
              <a:gd name="connsiteX0" fmla="*/ 199505 w 1097280"/>
              <a:gd name="connsiteY0" fmla="*/ 748145 h 1147156"/>
              <a:gd name="connsiteX1" fmla="*/ 191192 w 1097280"/>
              <a:gd name="connsiteY1" fmla="*/ 556952 h 1147156"/>
              <a:gd name="connsiteX2" fmla="*/ 315883 w 1097280"/>
              <a:gd name="connsiteY2" fmla="*/ 465512 h 1147156"/>
              <a:gd name="connsiteX3" fmla="*/ 141316 w 1097280"/>
              <a:gd name="connsiteY3" fmla="*/ 324196 h 1147156"/>
              <a:gd name="connsiteX4" fmla="*/ 0 w 1097280"/>
              <a:gd name="connsiteY4" fmla="*/ 191192 h 1147156"/>
              <a:gd name="connsiteX5" fmla="*/ 0 w 1097280"/>
              <a:gd name="connsiteY5" fmla="*/ 83127 h 1147156"/>
              <a:gd name="connsiteX6" fmla="*/ 124691 w 1097280"/>
              <a:gd name="connsiteY6" fmla="*/ 16625 h 1147156"/>
              <a:gd name="connsiteX7" fmla="*/ 216131 w 1097280"/>
              <a:gd name="connsiteY7" fmla="*/ 0 h 1147156"/>
              <a:gd name="connsiteX8" fmla="*/ 232756 w 1097280"/>
              <a:gd name="connsiteY8" fmla="*/ 91440 h 1147156"/>
              <a:gd name="connsiteX9" fmla="*/ 266007 w 1097280"/>
              <a:gd name="connsiteY9" fmla="*/ 224443 h 1147156"/>
              <a:gd name="connsiteX10" fmla="*/ 223437 w 1097280"/>
              <a:gd name="connsiteY10" fmla="*/ 172381 h 1147156"/>
              <a:gd name="connsiteX11" fmla="*/ 224365 w 1097280"/>
              <a:gd name="connsiteY11" fmla="*/ 202413 h 1147156"/>
              <a:gd name="connsiteX12" fmla="*/ 407323 w 1097280"/>
              <a:gd name="connsiteY12" fmla="*/ 241069 h 1147156"/>
              <a:gd name="connsiteX13" fmla="*/ 465512 w 1097280"/>
              <a:gd name="connsiteY13" fmla="*/ 124691 h 1147156"/>
              <a:gd name="connsiteX14" fmla="*/ 465512 w 1097280"/>
              <a:gd name="connsiteY14" fmla="*/ 0 h 1147156"/>
              <a:gd name="connsiteX15" fmla="*/ 581891 w 1097280"/>
              <a:gd name="connsiteY15" fmla="*/ 74814 h 1147156"/>
              <a:gd name="connsiteX16" fmla="*/ 656705 w 1097280"/>
              <a:gd name="connsiteY16" fmla="*/ 199505 h 1147156"/>
              <a:gd name="connsiteX17" fmla="*/ 764771 w 1097280"/>
              <a:gd name="connsiteY17" fmla="*/ 332509 h 1147156"/>
              <a:gd name="connsiteX18" fmla="*/ 839585 w 1097280"/>
              <a:gd name="connsiteY18" fmla="*/ 282632 h 1147156"/>
              <a:gd name="connsiteX19" fmla="*/ 972589 w 1097280"/>
              <a:gd name="connsiteY19" fmla="*/ 465512 h 1147156"/>
              <a:gd name="connsiteX20" fmla="*/ 897774 w 1097280"/>
              <a:gd name="connsiteY20" fmla="*/ 556952 h 1147156"/>
              <a:gd name="connsiteX21" fmla="*/ 955963 w 1097280"/>
              <a:gd name="connsiteY21" fmla="*/ 689956 h 1147156"/>
              <a:gd name="connsiteX22" fmla="*/ 939338 w 1097280"/>
              <a:gd name="connsiteY22" fmla="*/ 773083 h 1147156"/>
              <a:gd name="connsiteX23" fmla="*/ 980901 w 1097280"/>
              <a:gd name="connsiteY23" fmla="*/ 939338 h 1147156"/>
              <a:gd name="connsiteX24" fmla="*/ 1097280 w 1097280"/>
              <a:gd name="connsiteY24" fmla="*/ 980901 h 1147156"/>
              <a:gd name="connsiteX25" fmla="*/ 881149 w 1097280"/>
              <a:gd name="connsiteY25" fmla="*/ 1022465 h 1147156"/>
              <a:gd name="connsiteX26" fmla="*/ 748145 w 1097280"/>
              <a:gd name="connsiteY26" fmla="*/ 997527 h 1147156"/>
              <a:gd name="connsiteX27" fmla="*/ 739832 w 1097280"/>
              <a:gd name="connsiteY27" fmla="*/ 1105592 h 1147156"/>
              <a:gd name="connsiteX28" fmla="*/ 548640 w 1097280"/>
              <a:gd name="connsiteY28" fmla="*/ 1147156 h 1147156"/>
              <a:gd name="connsiteX29" fmla="*/ 141316 w 1097280"/>
              <a:gd name="connsiteY29" fmla="*/ 1014152 h 1147156"/>
              <a:gd name="connsiteX30" fmla="*/ 49876 w 1097280"/>
              <a:gd name="connsiteY30" fmla="*/ 964276 h 1147156"/>
              <a:gd name="connsiteX31" fmla="*/ 33251 w 1097280"/>
              <a:gd name="connsiteY31" fmla="*/ 831272 h 1147156"/>
              <a:gd name="connsiteX32" fmla="*/ 199505 w 1097280"/>
              <a:gd name="connsiteY32" fmla="*/ 748145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97280" h="1147156">
                <a:moveTo>
                  <a:pt x="199505" y="748145"/>
                </a:moveTo>
                <a:lnTo>
                  <a:pt x="191192" y="556952"/>
                </a:lnTo>
                <a:lnTo>
                  <a:pt x="315883" y="465512"/>
                </a:lnTo>
                <a:lnTo>
                  <a:pt x="141316" y="324196"/>
                </a:lnTo>
                <a:lnTo>
                  <a:pt x="0" y="191192"/>
                </a:lnTo>
                <a:lnTo>
                  <a:pt x="0" y="83127"/>
                </a:lnTo>
                <a:lnTo>
                  <a:pt x="124691" y="16625"/>
                </a:lnTo>
                <a:lnTo>
                  <a:pt x="216131" y="0"/>
                </a:lnTo>
                <a:lnTo>
                  <a:pt x="232756" y="91440"/>
                </a:lnTo>
                <a:lnTo>
                  <a:pt x="266007" y="224443"/>
                </a:lnTo>
                <a:cubicBezTo>
                  <a:pt x="238298" y="216130"/>
                  <a:pt x="230377" y="176053"/>
                  <a:pt x="223437" y="172381"/>
                </a:cubicBezTo>
                <a:cubicBezTo>
                  <a:pt x="216497" y="168709"/>
                  <a:pt x="210537" y="201444"/>
                  <a:pt x="224365" y="202413"/>
                </a:cubicBezTo>
                <a:lnTo>
                  <a:pt x="407323" y="241069"/>
                </a:lnTo>
                <a:lnTo>
                  <a:pt x="465512" y="124691"/>
                </a:lnTo>
                <a:lnTo>
                  <a:pt x="465512" y="0"/>
                </a:lnTo>
                <a:lnTo>
                  <a:pt x="581891" y="74814"/>
                </a:lnTo>
                <a:lnTo>
                  <a:pt x="656705" y="199505"/>
                </a:lnTo>
                <a:lnTo>
                  <a:pt x="764771" y="332509"/>
                </a:lnTo>
                <a:lnTo>
                  <a:pt x="839585" y="282632"/>
                </a:lnTo>
                <a:lnTo>
                  <a:pt x="972589" y="465512"/>
                </a:lnTo>
                <a:lnTo>
                  <a:pt x="897774" y="556952"/>
                </a:lnTo>
                <a:lnTo>
                  <a:pt x="955963" y="689956"/>
                </a:lnTo>
                <a:lnTo>
                  <a:pt x="939338" y="773083"/>
                </a:lnTo>
                <a:lnTo>
                  <a:pt x="980901" y="939338"/>
                </a:lnTo>
                <a:lnTo>
                  <a:pt x="1097280" y="980901"/>
                </a:lnTo>
                <a:lnTo>
                  <a:pt x="881149" y="1022465"/>
                </a:lnTo>
                <a:lnTo>
                  <a:pt x="748145" y="997527"/>
                </a:lnTo>
                <a:lnTo>
                  <a:pt x="739832" y="1105592"/>
                </a:lnTo>
                <a:lnTo>
                  <a:pt x="548640" y="1147156"/>
                </a:lnTo>
                <a:lnTo>
                  <a:pt x="141316" y="1014152"/>
                </a:lnTo>
                <a:lnTo>
                  <a:pt x="49876" y="964276"/>
                </a:lnTo>
                <a:lnTo>
                  <a:pt x="33251" y="831272"/>
                </a:lnTo>
                <a:lnTo>
                  <a:pt x="199505" y="748145"/>
                </a:lnTo>
                <a:close/>
              </a:path>
            </a:pathLst>
          </a:custGeom>
          <a:solidFill>
            <a:srgbClr val="FF0000">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84281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500"/>
                            </p:stCondLst>
                            <p:childTnLst>
                              <p:par>
                                <p:cTn id="34" presetID="21"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500"/>
                            </p:stCondLst>
                            <p:childTnLst>
                              <p:par>
                                <p:cTn id="45" presetID="21" presetClass="entr" presetSubtype="1"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64854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r>
              <a:rPr lang="en-US" sz="3600" dirty="0" smtClean="0"/>
              <a:t>Islam ~ </a:t>
            </a:r>
            <a:r>
              <a:rPr lang="en-US" sz="3600" i="1" dirty="0" smtClean="0"/>
              <a:t>surrender</a:t>
            </a:r>
            <a:endParaRPr lang="en-US" sz="3600" i="1" dirty="0">
              <a:solidFill>
                <a:srgbClr val="FFFF00"/>
              </a:solidFill>
            </a:endParaRPr>
          </a:p>
        </p:txBody>
      </p:sp>
      <p:sp>
        <p:nvSpPr>
          <p:cNvPr id="6" name="TextBox 5"/>
          <p:cNvSpPr txBox="1"/>
          <p:nvPr/>
        </p:nvSpPr>
        <p:spPr>
          <a:xfrm>
            <a:off x="718457" y="1143000"/>
            <a:ext cx="7994469" cy="1200329"/>
          </a:xfrm>
          <a:prstGeom prst="rect">
            <a:avLst/>
          </a:prstGeom>
          <a:noFill/>
        </p:spPr>
        <p:txBody>
          <a:bodyPr wrap="square" rtlCol="0">
            <a:spAutoFit/>
          </a:bodyPr>
          <a:lstStyle/>
          <a:p>
            <a:pPr marL="463550" indent="-463550">
              <a:buFont typeface="Arial" panose="020B0604020202020204" pitchFamily="34" charset="0"/>
              <a:buChar char="•"/>
            </a:pPr>
            <a:r>
              <a:rPr lang="en-US" sz="3600" dirty="0" err="1"/>
              <a:t>Muhammed</a:t>
            </a:r>
            <a:r>
              <a:rPr lang="en-US" sz="3600" dirty="0"/>
              <a:t> ~ born c. AD 571 – died, June 8, AD </a:t>
            </a:r>
            <a:r>
              <a:rPr lang="en-US" sz="3600" dirty="0" smtClean="0"/>
              <a:t>632</a:t>
            </a:r>
            <a:endParaRPr lang="en-US" sz="3600" dirty="0"/>
          </a:p>
        </p:txBody>
      </p:sp>
      <p:sp>
        <p:nvSpPr>
          <p:cNvPr id="7" name="TextBox 6"/>
          <p:cNvSpPr txBox="1"/>
          <p:nvPr/>
        </p:nvSpPr>
        <p:spPr>
          <a:xfrm>
            <a:off x="727164" y="2229514"/>
            <a:ext cx="7994469"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18 wives and concubines</a:t>
            </a:r>
            <a:endParaRPr lang="en-US" sz="3600" i="1" dirty="0" smtClean="0"/>
          </a:p>
        </p:txBody>
      </p:sp>
      <p:sp>
        <p:nvSpPr>
          <p:cNvPr id="9" name="TextBox 8"/>
          <p:cNvSpPr txBox="1"/>
          <p:nvPr/>
        </p:nvSpPr>
        <p:spPr>
          <a:xfrm>
            <a:off x="742245" y="2816536"/>
            <a:ext cx="7994469"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The “Seal of the Prophets”</a:t>
            </a:r>
            <a:endParaRPr lang="en-US" sz="3600" i="1" dirty="0" smtClean="0"/>
          </a:p>
        </p:txBody>
      </p:sp>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47057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7"/>
                                        </p:tgtEl>
                                        <p:attrNameLst>
                                          <p:attrName>style.opacity</p:attrName>
                                        </p:attrNameLst>
                                      </p:cBhvr>
                                      <p:to>
                                        <p:strVal val="0.5"/>
                                      </p:to>
                                    </p:set>
                                    <p:animEffect filter="image" prLst="opacity: 0.5">
                                      <p:cBhvr rctx="IE">
                                        <p:cTn id="38"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http://www.aina.org/images/20140719114441.jpg"/>
          <p:cNvPicPr>
            <a:picLocks noChangeAspect="1" noChangeArrowheads="1"/>
          </p:cNvPicPr>
          <p:nvPr/>
        </p:nvPicPr>
        <p:blipFill rotWithShape="1">
          <a:blip r:embed="rId3">
            <a:extLst>
              <a:ext uri="{28A0092B-C50C-407E-A947-70E740481C1C}">
                <a14:useLocalDpi xmlns:a14="http://schemas.microsoft.com/office/drawing/2010/main" val="0"/>
              </a:ext>
            </a:extLst>
          </a:blip>
          <a:srcRect b="18924"/>
          <a:stretch/>
        </p:blipFill>
        <p:spPr bwMode="auto">
          <a:xfrm rot="311040">
            <a:off x="663716" y="1033624"/>
            <a:ext cx="3785136" cy="3586714"/>
          </a:xfrm>
          <a:prstGeom prst="roundRect">
            <a:avLst>
              <a:gd name="adj" fmla="val 16667"/>
            </a:avLst>
          </a:prstGeom>
          <a:ln>
            <a:noFill/>
          </a:ln>
          <a:effectLst>
            <a:outerShdw blurRad="101600" dist="254000" dir="2700000" algn="tl" rotWithShape="0">
              <a:schemeClr val="bg1">
                <a:alpha val="30000"/>
              </a:scheme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pic>
        <p:nvPicPr>
          <p:cNvPr id="5122" name="Picture 2" descr="http://c2.nrostatic.com/sites/default/files/Nu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61585">
            <a:off x="4124990" y="1500040"/>
            <a:ext cx="2957137" cy="2957137"/>
          </a:xfrm>
          <a:prstGeom prst="roundRect">
            <a:avLst>
              <a:gd name="adj" fmla="val 16667"/>
            </a:avLst>
          </a:prstGeom>
          <a:ln>
            <a:noFill/>
          </a:ln>
          <a:effectLst>
            <a:outerShdw blurRad="88900" dist="254000" dir="2700000" algn="tl" rotWithShape="0">
              <a:schemeClr val="bg1">
                <a:alpha val="30000"/>
              </a:scheme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62356" y="3998809"/>
            <a:ext cx="3057644" cy="1200329"/>
          </a:xfrm>
          <a:prstGeom prst="rect">
            <a:avLst/>
          </a:prstGeom>
          <a:noFill/>
        </p:spPr>
        <p:txBody>
          <a:bodyPr wrap="square" rtlCol="0">
            <a:spAutoFit/>
          </a:bodyPr>
          <a:lstStyle/>
          <a:p>
            <a:pPr algn="ctr"/>
            <a:r>
              <a:rPr lang="en-US" sz="3600" dirty="0" smtClean="0"/>
              <a:t>“Nazarene” or “Nestorian”</a:t>
            </a:r>
          </a:p>
        </p:txBody>
      </p:sp>
      <p:sp>
        <p:nvSpPr>
          <p:cNvPr id="4" name="TextBox 3"/>
          <p:cNvSpPr txBox="1"/>
          <p:nvPr/>
        </p:nvSpPr>
        <p:spPr>
          <a:xfrm rot="21018166">
            <a:off x="6747465" y="2939143"/>
            <a:ext cx="2091735" cy="646331"/>
          </a:xfrm>
          <a:prstGeom prst="rect">
            <a:avLst/>
          </a:prstGeom>
          <a:noFill/>
        </p:spPr>
        <p:txBody>
          <a:bodyPr wrap="square" rtlCol="0">
            <a:spAutoFit/>
          </a:bodyPr>
          <a:lstStyle/>
          <a:p>
            <a:r>
              <a:rPr lang="en-US" sz="3600" dirty="0" smtClean="0"/>
              <a:t>(</a:t>
            </a:r>
            <a:r>
              <a:rPr lang="en-US" sz="3600" b="1" i="1" dirty="0" smtClean="0">
                <a:solidFill>
                  <a:srgbClr val="FFFF00"/>
                </a:solidFill>
                <a:latin typeface="Times New Roman" panose="02020603050405020304" pitchFamily="18" charset="0"/>
                <a:cs typeface="Times New Roman" panose="02020603050405020304" pitchFamily="18" charset="0"/>
              </a:rPr>
              <a:t>nun</a:t>
            </a:r>
            <a:r>
              <a:rPr lang="en-US" sz="3600" dirty="0" smtClean="0"/>
              <a:t>)</a:t>
            </a:r>
          </a:p>
        </p:txBody>
      </p:sp>
      <p:sp>
        <p:nvSpPr>
          <p:cNvPr id="5" name="Oval 4"/>
          <p:cNvSpPr/>
          <p:nvPr/>
        </p:nvSpPr>
        <p:spPr>
          <a:xfrm>
            <a:off x="1828800" y="1447800"/>
            <a:ext cx="1143000" cy="1143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6388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 calcmode="lin" valueType="num">
                                      <p:cBhvr>
                                        <p:cTn id="18" dur="500" fill="hold"/>
                                        <p:tgtEl>
                                          <p:spTgt spid="5122"/>
                                        </p:tgtEl>
                                        <p:attrNameLst>
                                          <p:attrName>ppt_w</p:attrName>
                                        </p:attrNameLst>
                                      </p:cBhvr>
                                      <p:tavLst>
                                        <p:tav tm="0">
                                          <p:val>
                                            <p:fltVal val="0"/>
                                          </p:val>
                                        </p:tav>
                                        <p:tav tm="100000">
                                          <p:val>
                                            <p:strVal val="#ppt_w"/>
                                          </p:val>
                                        </p:tav>
                                      </p:tavLst>
                                    </p:anim>
                                    <p:anim calcmode="lin" valueType="num">
                                      <p:cBhvr>
                                        <p:cTn id="19" dur="500" fill="hold"/>
                                        <p:tgtEl>
                                          <p:spTgt spid="5122"/>
                                        </p:tgtEl>
                                        <p:attrNameLst>
                                          <p:attrName>ppt_h</p:attrName>
                                        </p:attrNameLst>
                                      </p:cBhvr>
                                      <p:tavLst>
                                        <p:tav tm="0">
                                          <p:val>
                                            <p:fltVal val="0"/>
                                          </p:val>
                                        </p:tav>
                                        <p:tav tm="100000">
                                          <p:val>
                                            <p:strVal val="#ppt_h"/>
                                          </p:val>
                                        </p:tav>
                                      </p:tavLst>
                                    </p:anim>
                                    <p:animEffect transition="in" filter="fade">
                                      <p:cBhvr>
                                        <p:cTn id="20" dur="500"/>
                                        <p:tgtEl>
                                          <p:spTgt spid="5122"/>
                                        </p:tgtEl>
                                      </p:cBhvr>
                                    </p:animEffect>
                                  </p:childTnLst>
                                </p:cTn>
                              </p:par>
                            </p:childTnLst>
                          </p:cTn>
                        </p:par>
                        <p:par>
                          <p:cTn id="21" fill="hold">
                            <p:stCondLst>
                              <p:cond delay="500"/>
                            </p:stCondLst>
                            <p:childTnLst>
                              <p:par>
                                <p:cTn id="22" presetID="9" presetClass="emph" presetSubtype="0" nodeType="afterEffect">
                                  <p:stCondLst>
                                    <p:cond delay="0"/>
                                  </p:stCondLst>
                                  <p:childTnLst>
                                    <p:set>
                                      <p:cBhvr rctx="PPT">
                                        <p:cTn id="23" dur="indefinite"/>
                                        <p:tgtEl>
                                          <p:spTgt spid="3074"/>
                                        </p:tgtEl>
                                        <p:attrNameLst>
                                          <p:attrName>style.opacity</p:attrName>
                                        </p:attrNameLst>
                                      </p:cBhvr>
                                      <p:to>
                                        <p:strVal val="0.5"/>
                                      </p:to>
                                    </p:set>
                                    <p:animEffect filter="image" prLst="opacity: 0.5">
                                      <p:cBhvr rctx="IE">
                                        <p:cTn id="24" dur="indefinite"/>
                                        <p:tgtEl>
                                          <p:spTgt spid="3074"/>
                                        </p:tgtEl>
                                      </p:cBhvr>
                                    </p:animEffect>
                                  </p:childTnLst>
                                </p:cTn>
                              </p:par>
                              <p:par>
                                <p:cTn id="25" presetID="9" presetClass="emph" presetSubtype="0" grpId="1" nodeType="withEffect">
                                  <p:stCondLst>
                                    <p:cond delay="0"/>
                                  </p:stCondLst>
                                  <p:childTnLst>
                                    <p:set>
                                      <p:cBhvr rctx="PPT">
                                        <p:cTn id="26" dur="indefinite"/>
                                        <p:tgtEl>
                                          <p:spTgt spid="5"/>
                                        </p:tgtEl>
                                        <p:attrNameLst>
                                          <p:attrName>style.opacity</p:attrName>
                                        </p:attrNameLst>
                                      </p:cBhvr>
                                      <p:to>
                                        <p:strVal val="0.5"/>
                                      </p:to>
                                    </p:set>
                                    <p:animEffect filter="image" prLst="opacity: 0.5">
                                      <p:cBhvr rctx="IE">
                                        <p:cTn id="27" dur="indefinite"/>
                                        <p:tgtEl>
                                          <p:spTgt spid="5"/>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62969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a:glow rad="406400">
              <a:srgbClr val="996633">
                <a:alpha val="50000"/>
              </a:srgbClr>
            </a:glow>
          </a:effectLst>
        </p:spPr>
      </p:pic>
      <p:sp>
        <p:nvSpPr>
          <p:cNvPr id="6" name="TextBox 5"/>
          <p:cNvSpPr txBox="1"/>
          <p:nvPr/>
        </p:nvSpPr>
        <p:spPr>
          <a:xfrm>
            <a:off x="485775" y="542925"/>
            <a:ext cx="8258175" cy="4524315"/>
          </a:xfrm>
          <a:prstGeom prst="rect">
            <a:avLst/>
          </a:prstGeom>
          <a:noFill/>
        </p:spPr>
        <p:txBody>
          <a:bodyPr wrap="square" rtlCol="0">
            <a:spAutoFit/>
          </a:bodyPr>
          <a:lstStyle/>
          <a:p>
            <a:r>
              <a:rPr lang="en-US" sz="3600" dirty="0">
                <a:solidFill>
                  <a:srgbClr val="FFFF00"/>
                </a:solidFill>
              </a:rPr>
              <a:t>John 3:16-17 ~ </a:t>
            </a:r>
            <a:r>
              <a:rPr lang="en-US" sz="3600" baseline="30000" dirty="0">
                <a:solidFill>
                  <a:srgbClr val="FFFF00"/>
                </a:solidFill>
              </a:rPr>
              <a:t>16</a:t>
            </a:r>
            <a:r>
              <a:rPr lang="en-US" sz="3600" dirty="0">
                <a:solidFill>
                  <a:srgbClr val="FFFF00"/>
                </a:solidFill>
              </a:rPr>
              <a:t> </a:t>
            </a:r>
            <a:r>
              <a:rPr lang="en-US" sz="3600" dirty="0"/>
              <a:t>For God so loved the world that He gave His only begotten Son, that whoever believes in Him should not perish but have everlasting life. </a:t>
            </a:r>
            <a:r>
              <a:rPr lang="en-US" sz="3600" baseline="30000" dirty="0">
                <a:solidFill>
                  <a:srgbClr val="FFFF00"/>
                </a:solidFill>
              </a:rPr>
              <a:t>17</a:t>
            </a:r>
            <a:r>
              <a:rPr lang="en-US" sz="3600" dirty="0">
                <a:solidFill>
                  <a:srgbClr val="FFFF00"/>
                </a:solidFill>
              </a:rPr>
              <a:t> </a:t>
            </a:r>
            <a:r>
              <a:rPr lang="en-US" sz="3600" dirty="0"/>
              <a:t>For God did not send His Son into the world to condemn the world, but that the world through Him might be saved</a:t>
            </a:r>
            <a:r>
              <a:rPr lang="en-US" sz="3600" dirty="0" smtClean="0"/>
              <a:t>.</a:t>
            </a:r>
            <a:endParaRPr lang="en-US" sz="3600" dirty="0"/>
          </a:p>
        </p:txBody>
      </p:sp>
      <p:sp>
        <p:nvSpPr>
          <p:cNvPr id="5" name="TextBox 4"/>
          <p:cNvSpPr txBox="1"/>
          <p:nvPr/>
        </p:nvSpPr>
        <p:spPr>
          <a:xfrm>
            <a:off x="-4606" y="5755220"/>
            <a:ext cx="284555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pPr algn="ct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85638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5" name="TextBox 4"/>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34185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grpSp>
        <p:nvGrpSpPr>
          <p:cNvPr id="107" name="Group 106"/>
          <p:cNvGrpSpPr/>
          <p:nvPr/>
        </p:nvGrpSpPr>
        <p:grpSpPr>
          <a:xfrm>
            <a:off x="467138" y="3200400"/>
            <a:ext cx="8171743" cy="881267"/>
            <a:chOff x="467138" y="3200400"/>
            <a:chExt cx="8171743" cy="881267"/>
          </a:xfrm>
        </p:grpSpPr>
        <p:grpSp>
          <p:nvGrpSpPr>
            <p:cNvPr id="3" name="Group 2"/>
            <p:cNvGrpSpPr/>
            <p:nvPr/>
          </p:nvGrpSpPr>
          <p:grpSpPr>
            <a:xfrm>
              <a:off x="467138" y="3200400"/>
              <a:ext cx="8171743" cy="881267"/>
              <a:chOff x="467138" y="2501351"/>
              <a:chExt cx="8171743" cy="881267"/>
            </a:xfrm>
          </p:grpSpPr>
          <p:sp>
            <p:nvSpPr>
              <p:cNvPr id="24" name="Rounded Rectangle 23"/>
              <p:cNvSpPr/>
              <p:nvPr/>
            </p:nvSpPr>
            <p:spPr>
              <a:xfrm>
                <a:off x="467138" y="2504661"/>
                <a:ext cx="8171743" cy="874643"/>
              </a:xfrm>
              <a:prstGeom prst="roundRect">
                <a:avLst/>
              </a:prstGeom>
              <a:ln w="38100">
                <a:solidFill>
                  <a:schemeClr val="bg1"/>
                </a:solid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926647"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22969"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19292"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15614"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11936"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08259"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04581"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00904"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97227"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93548"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89871"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86193"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82516"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378839" y="2504660"/>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807421" y="2507975"/>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220364" y="2501351"/>
                <a:ext cx="0" cy="874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532899" y="3395156"/>
              <a:ext cx="763012" cy="461665"/>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dirty="0" smtClean="0"/>
                <a:t>570</a:t>
              </a:r>
            </a:p>
          </p:txBody>
        </p:sp>
        <p:sp>
          <p:nvSpPr>
            <p:cNvPr id="15" name="TextBox 14"/>
            <p:cNvSpPr txBox="1"/>
            <p:nvPr/>
          </p:nvSpPr>
          <p:spPr>
            <a:xfrm>
              <a:off x="1533939" y="3399422"/>
              <a:ext cx="759451" cy="461665"/>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dirty="0" smtClean="0"/>
                <a:t>590</a:t>
              </a:r>
            </a:p>
          </p:txBody>
        </p:sp>
        <p:sp>
          <p:nvSpPr>
            <p:cNvPr id="17" name="TextBox 16"/>
            <p:cNvSpPr txBox="1"/>
            <p:nvPr/>
          </p:nvSpPr>
          <p:spPr>
            <a:xfrm>
              <a:off x="2527539" y="3402737"/>
              <a:ext cx="759451" cy="461665"/>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dirty="0" smtClean="0"/>
                <a:t>610</a:t>
              </a:r>
            </a:p>
          </p:txBody>
        </p:sp>
        <p:sp>
          <p:nvSpPr>
            <p:cNvPr id="19" name="TextBox 18"/>
            <p:cNvSpPr txBox="1"/>
            <p:nvPr/>
          </p:nvSpPr>
          <p:spPr>
            <a:xfrm>
              <a:off x="3529644" y="3386174"/>
              <a:ext cx="759451" cy="461665"/>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dirty="0" smtClean="0"/>
                <a:t>630</a:t>
              </a:r>
            </a:p>
          </p:txBody>
        </p:sp>
        <p:sp>
          <p:nvSpPr>
            <p:cNvPr id="20" name="TextBox 19"/>
            <p:cNvSpPr txBox="1"/>
            <p:nvPr/>
          </p:nvSpPr>
          <p:spPr>
            <a:xfrm>
              <a:off x="4513052" y="3399428"/>
              <a:ext cx="759451" cy="461665"/>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dirty="0" smtClean="0"/>
                <a:t>650</a:t>
              </a:r>
            </a:p>
          </p:txBody>
        </p:sp>
        <p:sp>
          <p:nvSpPr>
            <p:cNvPr id="21" name="TextBox 20"/>
            <p:cNvSpPr txBox="1"/>
            <p:nvPr/>
          </p:nvSpPr>
          <p:spPr>
            <a:xfrm>
              <a:off x="5507965" y="3402743"/>
              <a:ext cx="759451" cy="461665"/>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dirty="0" smtClean="0"/>
                <a:t>670</a:t>
              </a:r>
            </a:p>
          </p:txBody>
        </p:sp>
        <p:sp>
          <p:nvSpPr>
            <p:cNvPr id="22" name="TextBox 21"/>
            <p:cNvSpPr txBox="1"/>
            <p:nvPr/>
          </p:nvSpPr>
          <p:spPr>
            <a:xfrm>
              <a:off x="6504322" y="3406058"/>
              <a:ext cx="759451" cy="461665"/>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dirty="0" smtClean="0"/>
                <a:t>690</a:t>
              </a:r>
            </a:p>
          </p:txBody>
        </p:sp>
        <p:sp>
          <p:nvSpPr>
            <p:cNvPr id="23" name="TextBox 22"/>
            <p:cNvSpPr txBox="1"/>
            <p:nvPr/>
          </p:nvSpPr>
          <p:spPr>
            <a:xfrm>
              <a:off x="7428783" y="3419312"/>
              <a:ext cx="759451" cy="461665"/>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dirty="0" smtClean="0"/>
                <a:t>710</a:t>
              </a:r>
            </a:p>
          </p:txBody>
        </p:sp>
      </p:grpSp>
      <p:sp>
        <p:nvSpPr>
          <p:cNvPr id="4" name="TextBox 3"/>
          <p:cNvSpPr txBox="1"/>
          <p:nvPr/>
        </p:nvSpPr>
        <p:spPr>
          <a:xfrm>
            <a:off x="532898" y="533400"/>
            <a:ext cx="1861095" cy="1200329"/>
          </a:xfrm>
          <a:prstGeom prst="rect">
            <a:avLst/>
          </a:prstGeom>
          <a:noFill/>
          <a:ln w="28575">
            <a:solidFill>
              <a:schemeClr val="bg1"/>
            </a:solidFill>
          </a:ln>
        </p:spPr>
        <p:txBody>
          <a:bodyPr wrap="square" rtlCol="0">
            <a:spAutoFit/>
          </a:bodyPr>
          <a:lstStyle/>
          <a:p>
            <a:pPr algn="ctr"/>
            <a:r>
              <a:rPr lang="en-US" sz="2400" dirty="0" smtClean="0"/>
              <a:t>Birth of Muhammad c. 570</a:t>
            </a:r>
          </a:p>
        </p:txBody>
      </p:sp>
      <p:cxnSp>
        <p:nvCxnSpPr>
          <p:cNvPr id="9" name="Straight Arrow Connector 8"/>
          <p:cNvCxnSpPr>
            <a:stCxn id="4" idx="2"/>
          </p:cNvCxnSpPr>
          <p:nvPr/>
        </p:nvCxnSpPr>
        <p:spPr>
          <a:xfrm flipH="1">
            <a:off x="924816" y="1733729"/>
            <a:ext cx="538630" cy="13904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503259" y="1872450"/>
            <a:ext cx="1905000" cy="830997"/>
          </a:xfrm>
          <a:prstGeom prst="rect">
            <a:avLst/>
          </a:prstGeom>
          <a:noFill/>
          <a:ln w="28575">
            <a:solidFill>
              <a:schemeClr val="bg1"/>
            </a:solidFill>
          </a:ln>
        </p:spPr>
        <p:txBody>
          <a:bodyPr wrap="square" rtlCol="0">
            <a:spAutoFit/>
          </a:bodyPr>
          <a:lstStyle/>
          <a:p>
            <a:pPr algn="ctr"/>
            <a:r>
              <a:rPr lang="en-US" sz="2400" dirty="0" smtClean="0"/>
              <a:t>1</a:t>
            </a:r>
            <a:r>
              <a:rPr lang="en-US" sz="2400" baseline="30000" dirty="0" smtClean="0"/>
              <a:t>st</a:t>
            </a:r>
            <a:r>
              <a:rPr lang="en-US" sz="2400" dirty="0" smtClean="0"/>
              <a:t> “visions”</a:t>
            </a:r>
          </a:p>
          <a:p>
            <a:pPr algn="ctr"/>
            <a:r>
              <a:rPr lang="en-US" sz="2400" dirty="0"/>
              <a:t>6</a:t>
            </a:r>
            <a:r>
              <a:rPr lang="en-US" sz="2400" dirty="0" smtClean="0"/>
              <a:t>10</a:t>
            </a:r>
          </a:p>
        </p:txBody>
      </p:sp>
      <p:cxnSp>
        <p:nvCxnSpPr>
          <p:cNvPr id="69" name="Straight Arrow Connector 68"/>
          <p:cNvCxnSpPr>
            <a:stCxn id="68" idx="2"/>
          </p:cNvCxnSpPr>
          <p:nvPr/>
        </p:nvCxnSpPr>
        <p:spPr>
          <a:xfrm>
            <a:off x="2455759" y="2703447"/>
            <a:ext cx="388438" cy="42075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028822" y="4549057"/>
            <a:ext cx="1905000" cy="1200329"/>
          </a:xfrm>
          <a:prstGeom prst="rect">
            <a:avLst/>
          </a:prstGeom>
          <a:noFill/>
          <a:ln w="28575">
            <a:solidFill>
              <a:schemeClr val="bg1"/>
            </a:solidFill>
          </a:ln>
        </p:spPr>
        <p:txBody>
          <a:bodyPr wrap="square" rtlCol="0">
            <a:spAutoFit/>
          </a:bodyPr>
          <a:lstStyle/>
          <a:p>
            <a:pPr algn="ctr"/>
            <a:r>
              <a:rPr lang="en-US" sz="2400" dirty="0" smtClean="0"/>
              <a:t>Began preaching</a:t>
            </a:r>
          </a:p>
          <a:p>
            <a:pPr algn="ctr"/>
            <a:r>
              <a:rPr lang="en-US" sz="2400" dirty="0" smtClean="0"/>
              <a:t>613</a:t>
            </a:r>
          </a:p>
        </p:txBody>
      </p:sp>
      <p:cxnSp>
        <p:nvCxnSpPr>
          <p:cNvPr id="75" name="Straight Arrow Connector 74"/>
          <p:cNvCxnSpPr>
            <a:stCxn id="74" idx="0"/>
          </p:cNvCxnSpPr>
          <p:nvPr/>
        </p:nvCxnSpPr>
        <p:spPr>
          <a:xfrm flipV="1">
            <a:off x="1981322" y="4157862"/>
            <a:ext cx="1029414" cy="39119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883413" y="526175"/>
            <a:ext cx="1731818" cy="1200329"/>
          </a:xfrm>
          <a:prstGeom prst="rect">
            <a:avLst/>
          </a:prstGeom>
          <a:noFill/>
          <a:ln w="28575">
            <a:solidFill>
              <a:schemeClr val="bg1"/>
            </a:solidFill>
          </a:ln>
        </p:spPr>
        <p:txBody>
          <a:bodyPr wrap="square" rtlCol="0">
            <a:spAutoFit/>
          </a:bodyPr>
          <a:lstStyle/>
          <a:p>
            <a:pPr algn="ctr"/>
            <a:r>
              <a:rPr lang="en-US" sz="2400" dirty="0" smtClean="0"/>
              <a:t>“Night journey”</a:t>
            </a:r>
          </a:p>
          <a:p>
            <a:pPr algn="ctr"/>
            <a:r>
              <a:rPr lang="en-US" sz="2400" dirty="0" smtClean="0"/>
              <a:t>6</a:t>
            </a:r>
            <a:r>
              <a:rPr lang="en-US" sz="2400" dirty="0"/>
              <a:t>2</a:t>
            </a:r>
            <a:r>
              <a:rPr lang="en-US" sz="2400" dirty="0" smtClean="0"/>
              <a:t>0</a:t>
            </a:r>
          </a:p>
        </p:txBody>
      </p:sp>
      <p:cxnSp>
        <p:nvCxnSpPr>
          <p:cNvPr id="84" name="Straight Arrow Connector 83"/>
          <p:cNvCxnSpPr>
            <a:stCxn id="83" idx="2"/>
          </p:cNvCxnSpPr>
          <p:nvPr/>
        </p:nvCxnSpPr>
        <p:spPr>
          <a:xfrm flipH="1">
            <a:off x="3338513" y="1726504"/>
            <a:ext cx="410809" cy="139769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284873" y="5048071"/>
            <a:ext cx="1431255" cy="830997"/>
          </a:xfrm>
          <a:prstGeom prst="rect">
            <a:avLst/>
          </a:prstGeom>
          <a:noFill/>
          <a:ln w="28575">
            <a:solidFill>
              <a:schemeClr val="bg1"/>
            </a:solidFill>
          </a:ln>
        </p:spPr>
        <p:txBody>
          <a:bodyPr wrap="square" rtlCol="0">
            <a:spAutoFit/>
          </a:bodyPr>
          <a:lstStyle/>
          <a:p>
            <a:pPr algn="ctr"/>
            <a:r>
              <a:rPr lang="en-US" sz="2400" dirty="0" smtClean="0"/>
              <a:t>“</a:t>
            </a:r>
            <a:r>
              <a:rPr lang="en-US" sz="2400" b="1" i="1" dirty="0" err="1" smtClean="0">
                <a:latin typeface="Times New Roman" panose="02020603050405020304" pitchFamily="18" charset="0"/>
                <a:cs typeface="Times New Roman" panose="02020603050405020304" pitchFamily="18" charset="0"/>
              </a:rPr>
              <a:t>Hijira</a:t>
            </a:r>
            <a:r>
              <a:rPr lang="en-US" sz="2400" dirty="0" smtClean="0"/>
              <a:t>”</a:t>
            </a:r>
          </a:p>
          <a:p>
            <a:pPr algn="ctr"/>
            <a:r>
              <a:rPr lang="en-US" sz="2400" dirty="0" smtClean="0"/>
              <a:t>622</a:t>
            </a:r>
          </a:p>
        </p:txBody>
      </p:sp>
      <p:cxnSp>
        <p:nvCxnSpPr>
          <p:cNvPr id="88" name="Straight Arrow Connector 87"/>
          <p:cNvCxnSpPr>
            <a:stCxn id="87" idx="0"/>
          </p:cNvCxnSpPr>
          <p:nvPr/>
        </p:nvCxnSpPr>
        <p:spPr>
          <a:xfrm flipH="1" flipV="1">
            <a:off x="3529644" y="4157863"/>
            <a:ext cx="470857" cy="8902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54265" y="1862667"/>
            <a:ext cx="2389522" cy="830997"/>
          </a:xfrm>
          <a:prstGeom prst="rect">
            <a:avLst/>
          </a:prstGeom>
          <a:noFill/>
          <a:ln w="28575">
            <a:solidFill>
              <a:schemeClr val="bg1"/>
            </a:solidFill>
          </a:ln>
        </p:spPr>
        <p:txBody>
          <a:bodyPr wrap="square" rtlCol="0">
            <a:spAutoFit/>
          </a:bodyPr>
          <a:lstStyle/>
          <a:p>
            <a:pPr algn="ctr"/>
            <a:r>
              <a:rPr lang="en-US" sz="2400" dirty="0" smtClean="0"/>
              <a:t>Return to Mecca</a:t>
            </a:r>
          </a:p>
          <a:p>
            <a:pPr algn="ctr"/>
            <a:r>
              <a:rPr lang="en-US" sz="2400" dirty="0" smtClean="0"/>
              <a:t>628</a:t>
            </a:r>
          </a:p>
        </p:txBody>
      </p:sp>
      <p:cxnSp>
        <p:nvCxnSpPr>
          <p:cNvPr id="94" name="Straight Arrow Connector 93"/>
          <p:cNvCxnSpPr>
            <a:stCxn id="93" idx="2"/>
          </p:cNvCxnSpPr>
          <p:nvPr/>
        </p:nvCxnSpPr>
        <p:spPr>
          <a:xfrm flipH="1">
            <a:off x="3854265" y="2693664"/>
            <a:ext cx="1194761" cy="43053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730652" y="533400"/>
            <a:ext cx="1905000" cy="1200329"/>
          </a:xfrm>
          <a:prstGeom prst="rect">
            <a:avLst/>
          </a:prstGeom>
          <a:noFill/>
          <a:ln w="28575">
            <a:solidFill>
              <a:schemeClr val="bg1"/>
            </a:solidFill>
          </a:ln>
        </p:spPr>
        <p:txBody>
          <a:bodyPr wrap="square" rtlCol="0">
            <a:spAutoFit/>
          </a:bodyPr>
          <a:lstStyle/>
          <a:p>
            <a:pPr algn="ctr"/>
            <a:r>
              <a:rPr lang="en-US" sz="2400" dirty="0" smtClean="0"/>
              <a:t>Battle of Tours</a:t>
            </a:r>
          </a:p>
          <a:p>
            <a:pPr algn="ctr"/>
            <a:r>
              <a:rPr lang="en-US" sz="2400" dirty="0" smtClean="0"/>
              <a:t>722</a:t>
            </a:r>
          </a:p>
        </p:txBody>
      </p:sp>
      <p:cxnSp>
        <p:nvCxnSpPr>
          <p:cNvPr id="101" name="Straight Arrow Connector 100"/>
          <p:cNvCxnSpPr>
            <a:stCxn id="100" idx="2"/>
          </p:cNvCxnSpPr>
          <p:nvPr/>
        </p:nvCxnSpPr>
        <p:spPr>
          <a:xfrm>
            <a:off x="7683152" y="1733729"/>
            <a:ext cx="638464" cy="13904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5" name="Right Brace 104"/>
          <p:cNvSpPr/>
          <p:nvPr/>
        </p:nvSpPr>
        <p:spPr>
          <a:xfrm rot="5400000">
            <a:off x="5865924" y="2081363"/>
            <a:ext cx="354838" cy="4556545"/>
          </a:xfrm>
          <a:custGeom>
            <a:avLst/>
            <a:gdLst>
              <a:gd name="connsiteX0" fmla="*/ 0 w 354838"/>
              <a:gd name="connsiteY0" fmla="*/ 0 h 4556545"/>
              <a:gd name="connsiteX1" fmla="*/ 177419 w 354838"/>
              <a:gd name="connsiteY1" fmla="*/ 29569 h 4556545"/>
              <a:gd name="connsiteX2" fmla="*/ 177419 w 354838"/>
              <a:gd name="connsiteY2" fmla="*/ 2248704 h 4556545"/>
              <a:gd name="connsiteX3" fmla="*/ 354838 w 354838"/>
              <a:gd name="connsiteY3" fmla="*/ 2278273 h 4556545"/>
              <a:gd name="connsiteX4" fmla="*/ 177419 w 354838"/>
              <a:gd name="connsiteY4" fmla="*/ 2307842 h 4556545"/>
              <a:gd name="connsiteX5" fmla="*/ 177419 w 354838"/>
              <a:gd name="connsiteY5" fmla="*/ 4526976 h 4556545"/>
              <a:gd name="connsiteX6" fmla="*/ 0 w 354838"/>
              <a:gd name="connsiteY6" fmla="*/ 4556545 h 4556545"/>
              <a:gd name="connsiteX7" fmla="*/ 0 w 354838"/>
              <a:gd name="connsiteY7" fmla="*/ 0 h 4556545"/>
              <a:gd name="connsiteX0" fmla="*/ 0 w 354838"/>
              <a:gd name="connsiteY0" fmla="*/ 0 h 4556545"/>
              <a:gd name="connsiteX1" fmla="*/ 177419 w 354838"/>
              <a:gd name="connsiteY1" fmla="*/ 29569 h 4556545"/>
              <a:gd name="connsiteX2" fmla="*/ 177419 w 354838"/>
              <a:gd name="connsiteY2" fmla="*/ 2248704 h 4556545"/>
              <a:gd name="connsiteX3" fmla="*/ 354838 w 354838"/>
              <a:gd name="connsiteY3" fmla="*/ 2278273 h 4556545"/>
              <a:gd name="connsiteX4" fmla="*/ 177419 w 354838"/>
              <a:gd name="connsiteY4" fmla="*/ 2307842 h 4556545"/>
              <a:gd name="connsiteX5" fmla="*/ 177419 w 354838"/>
              <a:gd name="connsiteY5" fmla="*/ 4526976 h 4556545"/>
              <a:gd name="connsiteX6" fmla="*/ 0 w 354838"/>
              <a:gd name="connsiteY6" fmla="*/ 4556545 h 4556545"/>
              <a:gd name="connsiteX0" fmla="*/ 0 w 354838"/>
              <a:gd name="connsiteY0" fmla="*/ 0 h 4556545"/>
              <a:gd name="connsiteX1" fmla="*/ 177419 w 354838"/>
              <a:gd name="connsiteY1" fmla="*/ 29569 h 4556545"/>
              <a:gd name="connsiteX2" fmla="*/ 177419 w 354838"/>
              <a:gd name="connsiteY2" fmla="*/ 2248704 h 4556545"/>
              <a:gd name="connsiteX3" fmla="*/ 354838 w 354838"/>
              <a:gd name="connsiteY3" fmla="*/ 2278273 h 4556545"/>
              <a:gd name="connsiteX4" fmla="*/ 177419 w 354838"/>
              <a:gd name="connsiteY4" fmla="*/ 2307842 h 4556545"/>
              <a:gd name="connsiteX5" fmla="*/ 177419 w 354838"/>
              <a:gd name="connsiteY5" fmla="*/ 4526976 h 4556545"/>
              <a:gd name="connsiteX6" fmla="*/ 0 w 354838"/>
              <a:gd name="connsiteY6" fmla="*/ 4556545 h 4556545"/>
              <a:gd name="connsiteX7" fmla="*/ 0 w 354838"/>
              <a:gd name="connsiteY7" fmla="*/ 0 h 4556545"/>
              <a:gd name="connsiteX0" fmla="*/ 0 w 354838"/>
              <a:gd name="connsiteY0" fmla="*/ 0 h 4556545"/>
              <a:gd name="connsiteX1" fmla="*/ 177419 w 354838"/>
              <a:gd name="connsiteY1" fmla="*/ 29569 h 4556545"/>
              <a:gd name="connsiteX2" fmla="*/ 177419 w 354838"/>
              <a:gd name="connsiteY2" fmla="*/ 2248704 h 4556545"/>
              <a:gd name="connsiteX3" fmla="*/ 250004 w 354838"/>
              <a:gd name="connsiteY3" fmla="*/ 2272449 h 4556545"/>
              <a:gd name="connsiteX4" fmla="*/ 177419 w 354838"/>
              <a:gd name="connsiteY4" fmla="*/ 2307842 h 4556545"/>
              <a:gd name="connsiteX5" fmla="*/ 177419 w 354838"/>
              <a:gd name="connsiteY5" fmla="*/ 4526976 h 4556545"/>
              <a:gd name="connsiteX6" fmla="*/ 0 w 354838"/>
              <a:gd name="connsiteY6" fmla="*/ 4556545 h 455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838" h="4556545" stroke="0" extrusionOk="0">
                <a:moveTo>
                  <a:pt x="0" y="0"/>
                </a:moveTo>
                <a:cubicBezTo>
                  <a:pt x="97986" y="0"/>
                  <a:pt x="177419" y="13238"/>
                  <a:pt x="177419" y="29569"/>
                </a:cubicBezTo>
                <a:lnTo>
                  <a:pt x="177419" y="2248704"/>
                </a:lnTo>
                <a:cubicBezTo>
                  <a:pt x="177419" y="2265035"/>
                  <a:pt x="256852" y="2278273"/>
                  <a:pt x="354838" y="2278273"/>
                </a:cubicBezTo>
                <a:cubicBezTo>
                  <a:pt x="256852" y="2278273"/>
                  <a:pt x="177419" y="2291511"/>
                  <a:pt x="177419" y="2307842"/>
                </a:cubicBezTo>
                <a:lnTo>
                  <a:pt x="177419" y="4526976"/>
                </a:lnTo>
                <a:cubicBezTo>
                  <a:pt x="177419" y="4543307"/>
                  <a:pt x="97986" y="4556545"/>
                  <a:pt x="0" y="4556545"/>
                </a:cubicBezTo>
                <a:lnTo>
                  <a:pt x="0" y="0"/>
                </a:lnTo>
                <a:close/>
              </a:path>
              <a:path w="354838" h="4556545" fill="none">
                <a:moveTo>
                  <a:pt x="0" y="0"/>
                </a:moveTo>
                <a:cubicBezTo>
                  <a:pt x="97986" y="0"/>
                  <a:pt x="177419" y="13238"/>
                  <a:pt x="177419" y="29569"/>
                </a:cubicBezTo>
                <a:lnTo>
                  <a:pt x="177419" y="2248704"/>
                </a:lnTo>
                <a:cubicBezTo>
                  <a:pt x="177419" y="2265035"/>
                  <a:pt x="152018" y="2272449"/>
                  <a:pt x="250004" y="2272449"/>
                </a:cubicBezTo>
                <a:cubicBezTo>
                  <a:pt x="152018" y="2272449"/>
                  <a:pt x="177419" y="2291511"/>
                  <a:pt x="177419" y="2307842"/>
                </a:cubicBezTo>
                <a:lnTo>
                  <a:pt x="177419" y="4526976"/>
                </a:lnTo>
                <a:cubicBezTo>
                  <a:pt x="177419" y="4543307"/>
                  <a:pt x="97986" y="4556545"/>
                  <a:pt x="0" y="4556545"/>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a:off x="5144325" y="4634020"/>
            <a:ext cx="1821332" cy="830997"/>
          </a:xfrm>
          <a:prstGeom prst="rect">
            <a:avLst/>
          </a:prstGeom>
          <a:noFill/>
          <a:ln w="28575">
            <a:solidFill>
              <a:schemeClr val="bg1"/>
            </a:solidFill>
          </a:ln>
        </p:spPr>
        <p:txBody>
          <a:bodyPr wrap="none" rtlCol="0">
            <a:spAutoFit/>
          </a:bodyPr>
          <a:lstStyle/>
          <a:p>
            <a:r>
              <a:rPr lang="en-US" sz="2400" kern="1200" dirty="0" smtClean="0">
                <a:solidFill>
                  <a:schemeClr val="tx1"/>
                </a:solidFill>
                <a:latin typeface="+mn-lt"/>
                <a:ea typeface="+mn-ea"/>
                <a:cs typeface="+mn-cs"/>
              </a:rPr>
              <a:t>100 years of</a:t>
            </a:r>
          </a:p>
          <a:p>
            <a:r>
              <a:rPr lang="en-US" sz="2400" kern="1200" dirty="0" smtClean="0">
                <a:solidFill>
                  <a:schemeClr val="tx1"/>
                </a:solidFill>
                <a:latin typeface="+mn-lt"/>
                <a:ea typeface="+mn-ea"/>
                <a:cs typeface="+mn-cs"/>
              </a:rPr>
              <a:t>expansion</a:t>
            </a:r>
          </a:p>
        </p:txBody>
      </p:sp>
      <p:sp>
        <p:nvSpPr>
          <p:cNvPr id="48" name="TextBox 4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7141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500" fill="hold"/>
                                        <p:tgtEl>
                                          <p:spTgt spid="107"/>
                                        </p:tgtEl>
                                        <p:attrNameLst>
                                          <p:attrName>ppt_w</p:attrName>
                                        </p:attrNameLst>
                                      </p:cBhvr>
                                      <p:tavLst>
                                        <p:tav tm="0">
                                          <p:val>
                                            <p:fltVal val="0"/>
                                          </p:val>
                                        </p:tav>
                                        <p:tav tm="100000">
                                          <p:val>
                                            <p:strVal val="#ppt_w"/>
                                          </p:val>
                                        </p:tav>
                                      </p:tavLst>
                                    </p:anim>
                                    <p:anim calcmode="lin" valueType="num">
                                      <p:cBhvr>
                                        <p:cTn id="8" dur="500" fill="hold"/>
                                        <p:tgtEl>
                                          <p:spTgt spid="107"/>
                                        </p:tgtEl>
                                        <p:attrNameLst>
                                          <p:attrName>ppt_h</p:attrName>
                                        </p:attrNameLst>
                                      </p:cBhvr>
                                      <p:tavLst>
                                        <p:tav tm="0">
                                          <p:val>
                                            <p:fltVal val="0"/>
                                          </p:val>
                                        </p:tav>
                                        <p:tav tm="100000">
                                          <p:val>
                                            <p:strVal val="#ppt_h"/>
                                          </p:val>
                                        </p:tav>
                                      </p:tavLst>
                                    </p:anim>
                                    <p:animEffect transition="in" filter="fade">
                                      <p:cBhvr>
                                        <p:cTn id="9" dur="500"/>
                                        <p:tgtEl>
                                          <p:spTgt spid="10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p:cTn id="24" dur="500" fill="hold"/>
                                        <p:tgtEl>
                                          <p:spTgt spid="68"/>
                                        </p:tgtEl>
                                        <p:attrNameLst>
                                          <p:attrName>ppt_w</p:attrName>
                                        </p:attrNameLst>
                                      </p:cBhvr>
                                      <p:tavLst>
                                        <p:tav tm="0">
                                          <p:val>
                                            <p:fltVal val="0"/>
                                          </p:val>
                                        </p:tav>
                                        <p:tav tm="100000">
                                          <p:val>
                                            <p:strVal val="#ppt_w"/>
                                          </p:val>
                                        </p:tav>
                                      </p:tavLst>
                                    </p:anim>
                                    <p:anim calcmode="lin" valueType="num">
                                      <p:cBhvr>
                                        <p:cTn id="25" dur="500" fill="hold"/>
                                        <p:tgtEl>
                                          <p:spTgt spid="68"/>
                                        </p:tgtEl>
                                        <p:attrNameLst>
                                          <p:attrName>ppt_h</p:attrName>
                                        </p:attrNameLst>
                                      </p:cBhvr>
                                      <p:tavLst>
                                        <p:tav tm="0">
                                          <p:val>
                                            <p:fltVal val="0"/>
                                          </p:val>
                                        </p:tav>
                                        <p:tav tm="100000">
                                          <p:val>
                                            <p:strVal val="#ppt_h"/>
                                          </p:val>
                                        </p:tav>
                                      </p:tavLst>
                                    </p:anim>
                                    <p:animEffect transition="in" filter="fade">
                                      <p:cBhvr>
                                        <p:cTn id="26" dur="500"/>
                                        <p:tgtEl>
                                          <p:spTgt spid="68"/>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up)">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animEffect transition="in" filter="fade">
                                      <p:cBhvr>
                                        <p:cTn id="37" dur="500"/>
                                        <p:tgtEl>
                                          <p:spTgt spid="74"/>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down)">
                                      <p:cBhvr>
                                        <p:cTn id="41" dur="5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p:cTn id="46" dur="500" fill="hold"/>
                                        <p:tgtEl>
                                          <p:spTgt spid="83"/>
                                        </p:tgtEl>
                                        <p:attrNameLst>
                                          <p:attrName>ppt_w</p:attrName>
                                        </p:attrNameLst>
                                      </p:cBhvr>
                                      <p:tavLst>
                                        <p:tav tm="0">
                                          <p:val>
                                            <p:fltVal val="0"/>
                                          </p:val>
                                        </p:tav>
                                        <p:tav tm="100000">
                                          <p:val>
                                            <p:strVal val="#ppt_w"/>
                                          </p:val>
                                        </p:tav>
                                      </p:tavLst>
                                    </p:anim>
                                    <p:anim calcmode="lin" valueType="num">
                                      <p:cBhvr>
                                        <p:cTn id="47" dur="500" fill="hold"/>
                                        <p:tgtEl>
                                          <p:spTgt spid="83"/>
                                        </p:tgtEl>
                                        <p:attrNameLst>
                                          <p:attrName>ppt_h</p:attrName>
                                        </p:attrNameLst>
                                      </p:cBhvr>
                                      <p:tavLst>
                                        <p:tav tm="0">
                                          <p:val>
                                            <p:fltVal val="0"/>
                                          </p:val>
                                        </p:tav>
                                        <p:tav tm="100000">
                                          <p:val>
                                            <p:strVal val="#ppt_h"/>
                                          </p:val>
                                        </p:tav>
                                      </p:tavLst>
                                    </p:anim>
                                    <p:animEffect transition="in" filter="fade">
                                      <p:cBhvr>
                                        <p:cTn id="48" dur="500"/>
                                        <p:tgtEl>
                                          <p:spTgt spid="83"/>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up)">
                                      <p:cBhvr>
                                        <p:cTn id="52" dur="500"/>
                                        <p:tgtEl>
                                          <p:spTgt spid="8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p:cTn id="57" dur="500" fill="hold"/>
                                        <p:tgtEl>
                                          <p:spTgt spid="87"/>
                                        </p:tgtEl>
                                        <p:attrNameLst>
                                          <p:attrName>ppt_w</p:attrName>
                                        </p:attrNameLst>
                                      </p:cBhvr>
                                      <p:tavLst>
                                        <p:tav tm="0">
                                          <p:val>
                                            <p:fltVal val="0"/>
                                          </p:val>
                                        </p:tav>
                                        <p:tav tm="100000">
                                          <p:val>
                                            <p:strVal val="#ppt_w"/>
                                          </p:val>
                                        </p:tav>
                                      </p:tavLst>
                                    </p:anim>
                                    <p:anim calcmode="lin" valueType="num">
                                      <p:cBhvr>
                                        <p:cTn id="58" dur="500" fill="hold"/>
                                        <p:tgtEl>
                                          <p:spTgt spid="87"/>
                                        </p:tgtEl>
                                        <p:attrNameLst>
                                          <p:attrName>ppt_h</p:attrName>
                                        </p:attrNameLst>
                                      </p:cBhvr>
                                      <p:tavLst>
                                        <p:tav tm="0">
                                          <p:val>
                                            <p:fltVal val="0"/>
                                          </p:val>
                                        </p:tav>
                                        <p:tav tm="100000">
                                          <p:val>
                                            <p:strVal val="#ppt_h"/>
                                          </p:val>
                                        </p:tav>
                                      </p:tavLst>
                                    </p:anim>
                                    <p:animEffect transition="in" filter="fade">
                                      <p:cBhvr>
                                        <p:cTn id="59" dur="500"/>
                                        <p:tgtEl>
                                          <p:spTgt spid="87"/>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down)">
                                      <p:cBhvr>
                                        <p:cTn id="63" dur="500"/>
                                        <p:tgtEl>
                                          <p:spTgt spid="8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3"/>
                                        </p:tgtEl>
                                        <p:attrNameLst>
                                          <p:attrName>style.visibility</p:attrName>
                                        </p:attrNameLst>
                                      </p:cBhvr>
                                      <p:to>
                                        <p:strVal val="visible"/>
                                      </p:to>
                                    </p:set>
                                    <p:anim calcmode="lin" valueType="num">
                                      <p:cBhvr>
                                        <p:cTn id="68" dur="500" fill="hold"/>
                                        <p:tgtEl>
                                          <p:spTgt spid="93"/>
                                        </p:tgtEl>
                                        <p:attrNameLst>
                                          <p:attrName>ppt_w</p:attrName>
                                        </p:attrNameLst>
                                      </p:cBhvr>
                                      <p:tavLst>
                                        <p:tav tm="0">
                                          <p:val>
                                            <p:fltVal val="0"/>
                                          </p:val>
                                        </p:tav>
                                        <p:tav tm="100000">
                                          <p:val>
                                            <p:strVal val="#ppt_w"/>
                                          </p:val>
                                        </p:tav>
                                      </p:tavLst>
                                    </p:anim>
                                    <p:anim calcmode="lin" valueType="num">
                                      <p:cBhvr>
                                        <p:cTn id="69" dur="500" fill="hold"/>
                                        <p:tgtEl>
                                          <p:spTgt spid="93"/>
                                        </p:tgtEl>
                                        <p:attrNameLst>
                                          <p:attrName>ppt_h</p:attrName>
                                        </p:attrNameLst>
                                      </p:cBhvr>
                                      <p:tavLst>
                                        <p:tav tm="0">
                                          <p:val>
                                            <p:fltVal val="0"/>
                                          </p:val>
                                        </p:tav>
                                        <p:tav tm="100000">
                                          <p:val>
                                            <p:strVal val="#ppt_h"/>
                                          </p:val>
                                        </p:tav>
                                      </p:tavLst>
                                    </p:anim>
                                    <p:animEffect transition="in" filter="fade">
                                      <p:cBhvr>
                                        <p:cTn id="70" dur="500"/>
                                        <p:tgtEl>
                                          <p:spTgt spid="93"/>
                                        </p:tgtEl>
                                      </p:cBhvr>
                                    </p:animEffect>
                                  </p:childTnLst>
                                </p:cTn>
                              </p:par>
                            </p:childTnLst>
                          </p:cTn>
                        </p:par>
                        <p:par>
                          <p:cTn id="71" fill="hold">
                            <p:stCondLst>
                              <p:cond delay="500"/>
                            </p:stCondLst>
                            <p:childTnLst>
                              <p:par>
                                <p:cTn id="72" presetID="22" presetClass="entr" presetSubtype="2" fill="hold" nodeType="after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wipe(right)">
                                      <p:cBhvr>
                                        <p:cTn id="74" dur="500"/>
                                        <p:tgtEl>
                                          <p:spTgt spid="9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05"/>
                                        </p:tgtEl>
                                        <p:attrNameLst>
                                          <p:attrName>style.visibility</p:attrName>
                                        </p:attrNameLst>
                                      </p:cBhvr>
                                      <p:to>
                                        <p:strVal val="visible"/>
                                      </p:to>
                                    </p:set>
                                    <p:animEffect transition="in" filter="wipe(up)">
                                      <p:cBhvr>
                                        <p:cTn id="79" dur="500"/>
                                        <p:tgtEl>
                                          <p:spTgt spid="105"/>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p:cTn id="83" dur="500" fill="hold"/>
                                        <p:tgtEl>
                                          <p:spTgt spid="106"/>
                                        </p:tgtEl>
                                        <p:attrNameLst>
                                          <p:attrName>ppt_w</p:attrName>
                                        </p:attrNameLst>
                                      </p:cBhvr>
                                      <p:tavLst>
                                        <p:tav tm="0">
                                          <p:val>
                                            <p:fltVal val="0"/>
                                          </p:val>
                                        </p:tav>
                                        <p:tav tm="100000">
                                          <p:val>
                                            <p:strVal val="#ppt_w"/>
                                          </p:val>
                                        </p:tav>
                                      </p:tavLst>
                                    </p:anim>
                                    <p:anim calcmode="lin" valueType="num">
                                      <p:cBhvr>
                                        <p:cTn id="84" dur="500" fill="hold"/>
                                        <p:tgtEl>
                                          <p:spTgt spid="106"/>
                                        </p:tgtEl>
                                        <p:attrNameLst>
                                          <p:attrName>ppt_h</p:attrName>
                                        </p:attrNameLst>
                                      </p:cBhvr>
                                      <p:tavLst>
                                        <p:tav tm="0">
                                          <p:val>
                                            <p:fltVal val="0"/>
                                          </p:val>
                                        </p:tav>
                                        <p:tav tm="100000">
                                          <p:val>
                                            <p:strVal val="#ppt_h"/>
                                          </p:val>
                                        </p:tav>
                                      </p:tavLst>
                                    </p:anim>
                                    <p:animEffect transition="in" filter="fade">
                                      <p:cBhvr>
                                        <p:cTn id="85" dur="500"/>
                                        <p:tgtEl>
                                          <p:spTgt spid="10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 calcmode="lin" valueType="num">
                                      <p:cBhvr>
                                        <p:cTn id="90" dur="500" fill="hold"/>
                                        <p:tgtEl>
                                          <p:spTgt spid="100"/>
                                        </p:tgtEl>
                                        <p:attrNameLst>
                                          <p:attrName>ppt_w</p:attrName>
                                        </p:attrNameLst>
                                      </p:cBhvr>
                                      <p:tavLst>
                                        <p:tav tm="0">
                                          <p:val>
                                            <p:fltVal val="0"/>
                                          </p:val>
                                        </p:tav>
                                        <p:tav tm="100000">
                                          <p:val>
                                            <p:strVal val="#ppt_w"/>
                                          </p:val>
                                        </p:tav>
                                      </p:tavLst>
                                    </p:anim>
                                    <p:anim calcmode="lin" valueType="num">
                                      <p:cBhvr>
                                        <p:cTn id="91" dur="500" fill="hold"/>
                                        <p:tgtEl>
                                          <p:spTgt spid="100"/>
                                        </p:tgtEl>
                                        <p:attrNameLst>
                                          <p:attrName>ppt_h</p:attrName>
                                        </p:attrNameLst>
                                      </p:cBhvr>
                                      <p:tavLst>
                                        <p:tav tm="0">
                                          <p:val>
                                            <p:fltVal val="0"/>
                                          </p:val>
                                        </p:tav>
                                        <p:tav tm="100000">
                                          <p:val>
                                            <p:strVal val="#ppt_h"/>
                                          </p:val>
                                        </p:tav>
                                      </p:tavLst>
                                    </p:anim>
                                    <p:animEffect transition="in" filter="fade">
                                      <p:cBhvr>
                                        <p:cTn id="92" dur="500"/>
                                        <p:tgtEl>
                                          <p:spTgt spid="100"/>
                                        </p:tgtEl>
                                      </p:cBhvr>
                                    </p:animEffect>
                                  </p:childTnLst>
                                </p:cTn>
                              </p:par>
                            </p:childTnLst>
                          </p:cTn>
                        </p:par>
                        <p:par>
                          <p:cTn id="93" fill="hold">
                            <p:stCondLst>
                              <p:cond delay="500"/>
                            </p:stCondLst>
                            <p:childTnLst>
                              <p:par>
                                <p:cTn id="94" presetID="22" presetClass="entr" presetSubtype="1" fill="hold"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wipe(up)">
                                      <p:cBhvr>
                                        <p:cTn id="9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8" grpId="0" animBg="1"/>
      <p:bldP spid="74" grpId="0" animBg="1"/>
      <p:bldP spid="83" grpId="0" animBg="1"/>
      <p:bldP spid="87" grpId="0" animBg="1"/>
      <p:bldP spid="93" grpId="0" animBg="1"/>
      <p:bldP spid="100" grpId="0" animBg="1"/>
      <p:bldP spid="105" grpId="0" animBg="1"/>
      <p:bldP spid="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pic>
        <p:nvPicPr>
          <p:cNvPr id="5" name="Picture 4"/>
          <p:cNvPicPr>
            <a:picLocks noChangeAspect="1"/>
          </p:cNvPicPr>
          <p:nvPr/>
        </p:nvPicPr>
        <p:blipFill rotWithShape="1">
          <a:blip r:embed="rId4"/>
          <a:srcRect l="30392" t="18410" r="10980" b="12745"/>
          <a:stretch/>
        </p:blipFill>
        <p:spPr>
          <a:xfrm rot="21369060">
            <a:off x="841384" y="648998"/>
            <a:ext cx="7323125" cy="4837183"/>
          </a:xfrm>
          <a:prstGeom prst="roundRect">
            <a:avLst>
              <a:gd name="adj" fmla="val 16667"/>
            </a:avLst>
          </a:prstGeom>
          <a:ln>
            <a:noFill/>
          </a:ln>
          <a:effectLst>
            <a:outerShdw blurRad="101600" dist="254000" dir="2700000" algn="tl" rotWithShape="0">
              <a:schemeClr val="bg1">
                <a:alpha val="30000"/>
              </a:scheme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reeform 5"/>
          <p:cNvSpPr/>
          <p:nvPr/>
        </p:nvSpPr>
        <p:spPr>
          <a:xfrm>
            <a:off x="828065" y="1539456"/>
            <a:ext cx="7409794" cy="3760076"/>
          </a:xfrm>
          <a:custGeom>
            <a:avLst/>
            <a:gdLst>
              <a:gd name="connsiteX0" fmla="*/ 236483 w 7409794"/>
              <a:gd name="connsiteY0" fmla="*/ 662152 h 3760076"/>
              <a:gd name="connsiteX1" fmla="*/ 291662 w 7409794"/>
              <a:gd name="connsiteY1" fmla="*/ 662152 h 3760076"/>
              <a:gd name="connsiteX2" fmla="*/ 283780 w 7409794"/>
              <a:gd name="connsiteY2" fmla="*/ 717331 h 3760076"/>
              <a:gd name="connsiteX3" fmla="*/ 378373 w 7409794"/>
              <a:gd name="connsiteY3" fmla="*/ 725214 h 3760076"/>
              <a:gd name="connsiteX4" fmla="*/ 394138 w 7409794"/>
              <a:gd name="connsiteY4" fmla="*/ 772511 h 3760076"/>
              <a:gd name="connsiteX5" fmla="*/ 504497 w 7409794"/>
              <a:gd name="connsiteY5" fmla="*/ 740980 h 3760076"/>
              <a:gd name="connsiteX6" fmla="*/ 536028 w 7409794"/>
              <a:gd name="connsiteY6" fmla="*/ 717331 h 3760076"/>
              <a:gd name="connsiteX7" fmla="*/ 622738 w 7409794"/>
              <a:gd name="connsiteY7" fmla="*/ 685800 h 3760076"/>
              <a:gd name="connsiteX8" fmla="*/ 662152 w 7409794"/>
              <a:gd name="connsiteY8" fmla="*/ 685800 h 3760076"/>
              <a:gd name="connsiteX9" fmla="*/ 756745 w 7409794"/>
              <a:gd name="connsiteY9" fmla="*/ 677918 h 3760076"/>
              <a:gd name="connsiteX10" fmla="*/ 788276 w 7409794"/>
              <a:gd name="connsiteY10" fmla="*/ 677918 h 3760076"/>
              <a:gd name="connsiteX11" fmla="*/ 961697 w 7409794"/>
              <a:gd name="connsiteY11" fmla="*/ 725214 h 3760076"/>
              <a:gd name="connsiteX12" fmla="*/ 1032642 w 7409794"/>
              <a:gd name="connsiteY12" fmla="*/ 733097 h 3760076"/>
              <a:gd name="connsiteX13" fmla="*/ 1111469 w 7409794"/>
              <a:gd name="connsiteY13" fmla="*/ 733097 h 3760076"/>
              <a:gd name="connsiteX14" fmla="*/ 1198180 w 7409794"/>
              <a:gd name="connsiteY14" fmla="*/ 756745 h 3760076"/>
              <a:gd name="connsiteX15" fmla="*/ 1261242 w 7409794"/>
              <a:gd name="connsiteY15" fmla="*/ 772511 h 3760076"/>
              <a:gd name="connsiteX16" fmla="*/ 1347952 w 7409794"/>
              <a:gd name="connsiteY16" fmla="*/ 733097 h 3760076"/>
              <a:gd name="connsiteX17" fmla="*/ 1474076 w 7409794"/>
              <a:gd name="connsiteY17" fmla="*/ 772511 h 3760076"/>
              <a:gd name="connsiteX18" fmla="*/ 1466194 w 7409794"/>
              <a:gd name="connsiteY18" fmla="*/ 890752 h 3760076"/>
              <a:gd name="connsiteX19" fmla="*/ 1458311 w 7409794"/>
              <a:gd name="connsiteY19" fmla="*/ 977463 h 3760076"/>
              <a:gd name="connsiteX20" fmla="*/ 1481959 w 7409794"/>
              <a:gd name="connsiteY20" fmla="*/ 1064173 h 3760076"/>
              <a:gd name="connsiteX21" fmla="*/ 1434662 w 7409794"/>
              <a:gd name="connsiteY21" fmla="*/ 1103587 h 3760076"/>
              <a:gd name="connsiteX22" fmla="*/ 1379483 w 7409794"/>
              <a:gd name="connsiteY22" fmla="*/ 1143000 h 3760076"/>
              <a:gd name="connsiteX23" fmla="*/ 1363718 w 7409794"/>
              <a:gd name="connsiteY23" fmla="*/ 1166649 h 3760076"/>
              <a:gd name="connsiteX24" fmla="*/ 1387366 w 7409794"/>
              <a:gd name="connsiteY24" fmla="*/ 1198180 h 3760076"/>
              <a:gd name="connsiteX25" fmla="*/ 1458311 w 7409794"/>
              <a:gd name="connsiteY25" fmla="*/ 1269125 h 3760076"/>
              <a:gd name="connsiteX26" fmla="*/ 1529256 w 7409794"/>
              <a:gd name="connsiteY26" fmla="*/ 1292773 h 3760076"/>
              <a:gd name="connsiteX27" fmla="*/ 1639614 w 7409794"/>
              <a:gd name="connsiteY27" fmla="*/ 1277007 h 3760076"/>
              <a:gd name="connsiteX28" fmla="*/ 1765738 w 7409794"/>
              <a:gd name="connsiteY28" fmla="*/ 1395249 h 3760076"/>
              <a:gd name="connsiteX29" fmla="*/ 1813035 w 7409794"/>
              <a:gd name="connsiteY29" fmla="*/ 1474076 h 3760076"/>
              <a:gd name="connsiteX30" fmla="*/ 1813035 w 7409794"/>
              <a:gd name="connsiteY30" fmla="*/ 1505607 h 3760076"/>
              <a:gd name="connsiteX31" fmla="*/ 1883980 w 7409794"/>
              <a:gd name="connsiteY31" fmla="*/ 1552904 h 3760076"/>
              <a:gd name="connsiteX32" fmla="*/ 1954925 w 7409794"/>
              <a:gd name="connsiteY32" fmla="*/ 1592318 h 3760076"/>
              <a:gd name="connsiteX33" fmla="*/ 2049518 w 7409794"/>
              <a:gd name="connsiteY33" fmla="*/ 1631731 h 3760076"/>
              <a:gd name="connsiteX34" fmla="*/ 2096814 w 7409794"/>
              <a:gd name="connsiteY34" fmla="*/ 1663263 h 3760076"/>
              <a:gd name="connsiteX35" fmla="*/ 2167759 w 7409794"/>
              <a:gd name="connsiteY35" fmla="*/ 1631731 h 3760076"/>
              <a:gd name="connsiteX36" fmla="*/ 2159876 w 7409794"/>
              <a:gd name="connsiteY36" fmla="*/ 1545021 h 3760076"/>
              <a:gd name="connsiteX37" fmla="*/ 2159876 w 7409794"/>
              <a:gd name="connsiteY37" fmla="*/ 1545021 h 3760076"/>
              <a:gd name="connsiteX38" fmla="*/ 2301766 w 7409794"/>
              <a:gd name="connsiteY38" fmla="*/ 1411014 h 3760076"/>
              <a:gd name="connsiteX39" fmla="*/ 2364828 w 7409794"/>
              <a:gd name="connsiteY39" fmla="*/ 1379483 h 3760076"/>
              <a:gd name="connsiteX40" fmla="*/ 2420007 w 7409794"/>
              <a:gd name="connsiteY40" fmla="*/ 1379483 h 3760076"/>
              <a:gd name="connsiteX41" fmla="*/ 2538249 w 7409794"/>
              <a:gd name="connsiteY41" fmla="*/ 1426780 h 3760076"/>
              <a:gd name="connsiteX42" fmla="*/ 2569780 w 7409794"/>
              <a:gd name="connsiteY42" fmla="*/ 1434663 h 3760076"/>
              <a:gd name="connsiteX43" fmla="*/ 2601311 w 7409794"/>
              <a:gd name="connsiteY43" fmla="*/ 1458311 h 3760076"/>
              <a:gd name="connsiteX44" fmla="*/ 2632842 w 7409794"/>
              <a:gd name="connsiteY44" fmla="*/ 1505607 h 3760076"/>
              <a:gd name="connsiteX45" fmla="*/ 2672256 w 7409794"/>
              <a:gd name="connsiteY45" fmla="*/ 1505607 h 3760076"/>
              <a:gd name="connsiteX46" fmla="*/ 2782614 w 7409794"/>
              <a:gd name="connsiteY46" fmla="*/ 1497725 h 3760076"/>
              <a:gd name="connsiteX47" fmla="*/ 2782614 w 7409794"/>
              <a:gd name="connsiteY47" fmla="*/ 1497725 h 3760076"/>
              <a:gd name="connsiteX48" fmla="*/ 2948152 w 7409794"/>
              <a:gd name="connsiteY48" fmla="*/ 1584435 h 3760076"/>
              <a:gd name="connsiteX49" fmla="*/ 3050628 w 7409794"/>
              <a:gd name="connsiteY49" fmla="*/ 1584435 h 3760076"/>
              <a:gd name="connsiteX50" fmla="*/ 3113690 w 7409794"/>
              <a:gd name="connsiteY50" fmla="*/ 1663263 h 3760076"/>
              <a:gd name="connsiteX51" fmla="*/ 3192518 w 7409794"/>
              <a:gd name="connsiteY51" fmla="*/ 1615966 h 3760076"/>
              <a:gd name="connsiteX52" fmla="*/ 3287111 w 7409794"/>
              <a:gd name="connsiteY52" fmla="*/ 1560787 h 3760076"/>
              <a:gd name="connsiteX53" fmla="*/ 3358056 w 7409794"/>
              <a:gd name="connsiteY53" fmla="*/ 1592318 h 3760076"/>
              <a:gd name="connsiteX54" fmla="*/ 3413235 w 7409794"/>
              <a:gd name="connsiteY54" fmla="*/ 1584435 h 3760076"/>
              <a:gd name="connsiteX55" fmla="*/ 3507828 w 7409794"/>
              <a:gd name="connsiteY55" fmla="*/ 1576552 h 3760076"/>
              <a:gd name="connsiteX56" fmla="*/ 3531476 w 7409794"/>
              <a:gd name="connsiteY56" fmla="*/ 1600200 h 3760076"/>
              <a:gd name="connsiteX57" fmla="*/ 3555125 w 7409794"/>
              <a:gd name="connsiteY57" fmla="*/ 1592318 h 3760076"/>
              <a:gd name="connsiteX58" fmla="*/ 3720662 w 7409794"/>
              <a:gd name="connsiteY58" fmla="*/ 1568669 h 3760076"/>
              <a:gd name="connsiteX59" fmla="*/ 3783725 w 7409794"/>
              <a:gd name="connsiteY59" fmla="*/ 1458311 h 3760076"/>
              <a:gd name="connsiteX60" fmla="*/ 3775842 w 7409794"/>
              <a:gd name="connsiteY60" fmla="*/ 1387366 h 3760076"/>
              <a:gd name="connsiteX61" fmla="*/ 3823138 w 7409794"/>
              <a:gd name="connsiteY61" fmla="*/ 1324304 h 3760076"/>
              <a:gd name="connsiteX62" fmla="*/ 3846787 w 7409794"/>
              <a:gd name="connsiteY62" fmla="*/ 1190297 h 3760076"/>
              <a:gd name="connsiteX63" fmla="*/ 3862552 w 7409794"/>
              <a:gd name="connsiteY63" fmla="*/ 1174531 h 3760076"/>
              <a:gd name="connsiteX64" fmla="*/ 3823138 w 7409794"/>
              <a:gd name="connsiteY64" fmla="*/ 1135118 h 3760076"/>
              <a:gd name="connsiteX65" fmla="*/ 3831021 w 7409794"/>
              <a:gd name="connsiteY65" fmla="*/ 1072056 h 3760076"/>
              <a:gd name="connsiteX66" fmla="*/ 3831021 w 7409794"/>
              <a:gd name="connsiteY66" fmla="*/ 945931 h 3760076"/>
              <a:gd name="connsiteX67" fmla="*/ 3799490 w 7409794"/>
              <a:gd name="connsiteY67" fmla="*/ 930166 h 3760076"/>
              <a:gd name="connsiteX68" fmla="*/ 3736428 w 7409794"/>
              <a:gd name="connsiteY68" fmla="*/ 945931 h 3760076"/>
              <a:gd name="connsiteX69" fmla="*/ 3712780 w 7409794"/>
              <a:gd name="connsiteY69" fmla="*/ 961697 h 3760076"/>
              <a:gd name="connsiteX70" fmla="*/ 3641835 w 7409794"/>
              <a:gd name="connsiteY70" fmla="*/ 993228 h 3760076"/>
              <a:gd name="connsiteX71" fmla="*/ 3767959 w 7409794"/>
              <a:gd name="connsiteY71" fmla="*/ 717331 h 3760076"/>
              <a:gd name="connsiteX72" fmla="*/ 3838904 w 7409794"/>
              <a:gd name="connsiteY72" fmla="*/ 685800 h 3760076"/>
              <a:gd name="connsiteX73" fmla="*/ 4051738 w 7409794"/>
              <a:gd name="connsiteY73" fmla="*/ 693683 h 3760076"/>
              <a:gd name="connsiteX74" fmla="*/ 4154214 w 7409794"/>
              <a:gd name="connsiteY74" fmla="*/ 575442 h 3760076"/>
              <a:gd name="connsiteX75" fmla="*/ 4233042 w 7409794"/>
              <a:gd name="connsiteY75" fmla="*/ 496614 h 3760076"/>
              <a:gd name="connsiteX76" fmla="*/ 4217276 w 7409794"/>
              <a:gd name="connsiteY76" fmla="*/ 417787 h 3760076"/>
              <a:gd name="connsiteX77" fmla="*/ 4233042 w 7409794"/>
              <a:gd name="connsiteY77" fmla="*/ 362607 h 3760076"/>
              <a:gd name="connsiteX78" fmla="*/ 4256690 w 7409794"/>
              <a:gd name="connsiteY78" fmla="*/ 315311 h 3760076"/>
              <a:gd name="connsiteX79" fmla="*/ 4335518 w 7409794"/>
              <a:gd name="connsiteY79" fmla="*/ 260131 h 3760076"/>
              <a:gd name="connsiteX80" fmla="*/ 4532587 w 7409794"/>
              <a:gd name="connsiteY80" fmla="*/ 141890 h 3760076"/>
              <a:gd name="connsiteX81" fmla="*/ 4635062 w 7409794"/>
              <a:gd name="connsiteY81" fmla="*/ 189187 h 3760076"/>
              <a:gd name="connsiteX82" fmla="*/ 4792718 w 7409794"/>
              <a:gd name="connsiteY82" fmla="*/ 228600 h 3760076"/>
              <a:gd name="connsiteX83" fmla="*/ 4855780 w 7409794"/>
              <a:gd name="connsiteY83" fmla="*/ 323194 h 3760076"/>
              <a:gd name="connsiteX84" fmla="*/ 4895194 w 7409794"/>
              <a:gd name="connsiteY84" fmla="*/ 417787 h 3760076"/>
              <a:gd name="connsiteX85" fmla="*/ 4974021 w 7409794"/>
              <a:gd name="connsiteY85" fmla="*/ 449318 h 3760076"/>
              <a:gd name="connsiteX86" fmla="*/ 5052849 w 7409794"/>
              <a:gd name="connsiteY86" fmla="*/ 480849 h 3760076"/>
              <a:gd name="connsiteX87" fmla="*/ 5084380 w 7409794"/>
              <a:gd name="connsiteY87" fmla="*/ 465083 h 3760076"/>
              <a:gd name="connsiteX88" fmla="*/ 5092262 w 7409794"/>
              <a:gd name="connsiteY88" fmla="*/ 551794 h 3760076"/>
              <a:gd name="connsiteX89" fmla="*/ 5115911 w 7409794"/>
              <a:gd name="connsiteY89" fmla="*/ 591207 h 3760076"/>
              <a:gd name="connsiteX90" fmla="*/ 5171090 w 7409794"/>
              <a:gd name="connsiteY90" fmla="*/ 591207 h 3760076"/>
              <a:gd name="connsiteX91" fmla="*/ 5281449 w 7409794"/>
              <a:gd name="connsiteY91" fmla="*/ 630621 h 3760076"/>
              <a:gd name="connsiteX92" fmla="*/ 5352394 w 7409794"/>
              <a:gd name="connsiteY92" fmla="*/ 638504 h 3760076"/>
              <a:gd name="connsiteX93" fmla="*/ 5439104 w 7409794"/>
              <a:gd name="connsiteY93" fmla="*/ 638504 h 3760076"/>
              <a:gd name="connsiteX94" fmla="*/ 5517931 w 7409794"/>
              <a:gd name="connsiteY94" fmla="*/ 606973 h 3760076"/>
              <a:gd name="connsiteX95" fmla="*/ 5470635 w 7409794"/>
              <a:gd name="connsiteY95" fmla="*/ 480849 h 3760076"/>
              <a:gd name="connsiteX96" fmla="*/ 5470635 w 7409794"/>
              <a:gd name="connsiteY96" fmla="*/ 480849 h 3760076"/>
              <a:gd name="connsiteX97" fmla="*/ 5549462 w 7409794"/>
              <a:gd name="connsiteY97" fmla="*/ 465083 h 3760076"/>
              <a:gd name="connsiteX98" fmla="*/ 5683469 w 7409794"/>
              <a:gd name="connsiteY98" fmla="*/ 488731 h 3760076"/>
              <a:gd name="connsiteX99" fmla="*/ 6061842 w 7409794"/>
              <a:gd name="connsiteY99" fmla="*/ 543911 h 3760076"/>
              <a:gd name="connsiteX100" fmla="*/ 6164318 w 7409794"/>
              <a:gd name="connsiteY100" fmla="*/ 354725 h 3760076"/>
              <a:gd name="connsiteX101" fmla="*/ 6117021 w 7409794"/>
              <a:gd name="connsiteY101" fmla="*/ 197069 h 3760076"/>
              <a:gd name="connsiteX102" fmla="*/ 6006662 w 7409794"/>
              <a:gd name="connsiteY102" fmla="*/ 63063 h 3760076"/>
              <a:gd name="connsiteX103" fmla="*/ 6140669 w 7409794"/>
              <a:gd name="connsiteY103" fmla="*/ 0 h 3760076"/>
              <a:gd name="connsiteX104" fmla="*/ 6211614 w 7409794"/>
              <a:gd name="connsiteY104" fmla="*/ 47297 h 3760076"/>
              <a:gd name="connsiteX105" fmla="*/ 6290442 w 7409794"/>
              <a:gd name="connsiteY105" fmla="*/ 173421 h 3760076"/>
              <a:gd name="connsiteX106" fmla="*/ 6392918 w 7409794"/>
              <a:gd name="connsiteY106" fmla="*/ 275897 h 3760076"/>
              <a:gd name="connsiteX107" fmla="*/ 6582104 w 7409794"/>
              <a:gd name="connsiteY107" fmla="*/ 275897 h 3760076"/>
              <a:gd name="connsiteX108" fmla="*/ 6637283 w 7409794"/>
              <a:gd name="connsiteY108" fmla="*/ 244366 h 3760076"/>
              <a:gd name="connsiteX109" fmla="*/ 6739759 w 7409794"/>
              <a:gd name="connsiteY109" fmla="*/ 110359 h 3760076"/>
              <a:gd name="connsiteX110" fmla="*/ 6779173 w 7409794"/>
              <a:gd name="connsiteY110" fmla="*/ 63063 h 3760076"/>
              <a:gd name="connsiteX111" fmla="*/ 6842235 w 7409794"/>
              <a:gd name="connsiteY111" fmla="*/ 268014 h 3760076"/>
              <a:gd name="connsiteX112" fmla="*/ 6928945 w 7409794"/>
              <a:gd name="connsiteY112" fmla="*/ 409904 h 3760076"/>
              <a:gd name="connsiteX113" fmla="*/ 7133897 w 7409794"/>
              <a:gd name="connsiteY113" fmla="*/ 417787 h 3760076"/>
              <a:gd name="connsiteX114" fmla="*/ 7133897 w 7409794"/>
              <a:gd name="connsiteY114" fmla="*/ 528145 h 3760076"/>
              <a:gd name="connsiteX115" fmla="*/ 7189076 w 7409794"/>
              <a:gd name="connsiteY115" fmla="*/ 567559 h 3760076"/>
              <a:gd name="connsiteX116" fmla="*/ 7299435 w 7409794"/>
              <a:gd name="connsiteY116" fmla="*/ 748863 h 3760076"/>
              <a:gd name="connsiteX117" fmla="*/ 7236373 w 7409794"/>
              <a:gd name="connsiteY117" fmla="*/ 843456 h 3760076"/>
              <a:gd name="connsiteX118" fmla="*/ 7220607 w 7409794"/>
              <a:gd name="connsiteY118" fmla="*/ 969580 h 3760076"/>
              <a:gd name="connsiteX119" fmla="*/ 7236373 w 7409794"/>
              <a:gd name="connsiteY119" fmla="*/ 1158766 h 3760076"/>
              <a:gd name="connsiteX120" fmla="*/ 7244256 w 7409794"/>
              <a:gd name="connsiteY120" fmla="*/ 1347952 h 3760076"/>
              <a:gd name="connsiteX121" fmla="*/ 7220607 w 7409794"/>
              <a:gd name="connsiteY121" fmla="*/ 1340069 h 3760076"/>
              <a:gd name="connsiteX122" fmla="*/ 7220607 w 7409794"/>
              <a:gd name="connsiteY122" fmla="*/ 1395249 h 3760076"/>
              <a:gd name="connsiteX123" fmla="*/ 7323083 w 7409794"/>
              <a:gd name="connsiteY123" fmla="*/ 1623849 h 3760076"/>
              <a:gd name="connsiteX124" fmla="*/ 7409794 w 7409794"/>
              <a:gd name="connsiteY124" fmla="*/ 1805152 h 3760076"/>
              <a:gd name="connsiteX125" fmla="*/ 7291552 w 7409794"/>
              <a:gd name="connsiteY125" fmla="*/ 1899745 h 3760076"/>
              <a:gd name="connsiteX126" fmla="*/ 7204842 w 7409794"/>
              <a:gd name="connsiteY126" fmla="*/ 1962807 h 3760076"/>
              <a:gd name="connsiteX127" fmla="*/ 7055069 w 7409794"/>
              <a:gd name="connsiteY127" fmla="*/ 1868214 h 3760076"/>
              <a:gd name="connsiteX128" fmla="*/ 7023538 w 7409794"/>
              <a:gd name="connsiteY128" fmla="*/ 1781504 h 3760076"/>
              <a:gd name="connsiteX129" fmla="*/ 6999890 w 7409794"/>
              <a:gd name="connsiteY129" fmla="*/ 1726325 h 3760076"/>
              <a:gd name="connsiteX130" fmla="*/ 6921062 w 7409794"/>
              <a:gd name="connsiteY130" fmla="*/ 1726325 h 3760076"/>
              <a:gd name="connsiteX131" fmla="*/ 6905297 w 7409794"/>
              <a:gd name="connsiteY131" fmla="*/ 1671145 h 3760076"/>
              <a:gd name="connsiteX132" fmla="*/ 6865883 w 7409794"/>
              <a:gd name="connsiteY132" fmla="*/ 1671145 h 3760076"/>
              <a:gd name="connsiteX133" fmla="*/ 6613635 w 7409794"/>
              <a:gd name="connsiteY133" fmla="*/ 1805152 h 3760076"/>
              <a:gd name="connsiteX134" fmla="*/ 6353504 w 7409794"/>
              <a:gd name="connsiteY134" fmla="*/ 1868214 h 3760076"/>
              <a:gd name="connsiteX135" fmla="*/ 6180083 w 7409794"/>
              <a:gd name="connsiteY135" fmla="*/ 1907628 h 3760076"/>
              <a:gd name="connsiteX136" fmla="*/ 6085490 w 7409794"/>
              <a:gd name="connsiteY136" fmla="*/ 1899745 h 3760076"/>
              <a:gd name="connsiteX137" fmla="*/ 6046076 w 7409794"/>
              <a:gd name="connsiteY137" fmla="*/ 1789387 h 3760076"/>
              <a:gd name="connsiteX138" fmla="*/ 5888421 w 7409794"/>
              <a:gd name="connsiteY138" fmla="*/ 1915511 h 3760076"/>
              <a:gd name="connsiteX139" fmla="*/ 5888421 w 7409794"/>
              <a:gd name="connsiteY139" fmla="*/ 1915511 h 3760076"/>
              <a:gd name="connsiteX140" fmla="*/ 5691352 w 7409794"/>
              <a:gd name="connsiteY140" fmla="*/ 1868214 h 3760076"/>
              <a:gd name="connsiteX141" fmla="*/ 5644056 w 7409794"/>
              <a:gd name="connsiteY141" fmla="*/ 1813035 h 3760076"/>
              <a:gd name="connsiteX142" fmla="*/ 5565228 w 7409794"/>
              <a:gd name="connsiteY142" fmla="*/ 1844566 h 3760076"/>
              <a:gd name="connsiteX143" fmla="*/ 5470635 w 7409794"/>
              <a:gd name="connsiteY143" fmla="*/ 1671145 h 3760076"/>
              <a:gd name="connsiteX144" fmla="*/ 5368159 w 7409794"/>
              <a:gd name="connsiteY144" fmla="*/ 1608083 h 3760076"/>
              <a:gd name="connsiteX145" fmla="*/ 5257800 w 7409794"/>
              <a:gd name="connsiteY145" fmla="*/ 1679028 h 3760076"/>
              <a:gd name="connsiteX146" fmla="*/ 5407573 w 7409794"/>
              <a:gd name="connsiteY146" fmla="*/ 1844566 h 3760076"/>
              <a:gd name="connsiteX147" fmla="*/ 5446987 w 7409794"/>
              <a:gd name="connsiteY147" fmla="*/ 1836683 h 3760076"/>
              <a:gd name="connsiteX148" fmla="*/ 5478518 w 7409794"/>
              <a:gd name="connsiteY148" fmla="*/ 1836683 h 3760076"/>
              <a:gd name="connsiteX149" fmla="*/ 5525814 w 7409794"/>
              <a:gd name="connsiteY149" fmla="*/ 1923394 h 3760076"/>
              <a:gd name="connsiteX150" fmla="*/ 5588876 w 7409794"/>
              <a:gd name="connsiteY150" fmla="*/ 1947042 h 3760076"/>
              <a:gd name="connsiteX151" fmla="*/ 5644056 w 7409794"/>
              <a:gd name="connsiteY151" fmla="*/ 1907628 h 3760076"/>
              <a:gd name="connsiteX152" fmla="*/ 5699235 w 7409794"/>
              <a:gd name="connsiteY152" fmla="*/ 2017987 h 3760076"/>
              <a:gd name="connsiteX153" fmla="*/ 5683469 w 7409794"/>
              <a:gd name="connsiteY153" fmla="*/ 2104697 h 3760076"/>
              <a:gd name="connsiteX154" fmla="*/ 5707118 w 7409794"/>
              <a:gd name="connsiteY154" fmla="*/ 2112580 h 3760076"/>
              <a:gd name="connsiteX155" fmla="*/ 5746531 w 7409794"/>
              <a:gd name="connsiteY155" fmla="*/ 2144111 h 3760076"/>
              <a:gd name="connsiteX156" fmla="*/ 5896304 w 7409794"/>
              <a:gd name="connsiteY156" fmla="*/ 2033752 h 3760076"/>
              <a:gd name="connsiteX157" fmla="*/ 5959366 w 7409794"/>
              <a:gd name="connsiteY157" fmla="*/ 1899745 h 3760076"/>
              <a:gd name="connsiteX158" fmla="*/ 6006662 w 7409794"/>
              <a:gd name="connsiteY158" fmla="*/ 1797269 h 3760076"/>
              <a:gd name="connsiteX159" fmla="*/ 6093373 w 7409794"/>
              <a:gd name="connsiteY159" fmla="*/ 1828800 h 3760076"/>
              <a:gd name="connsiteX160" fmla="*/ 6148552 w 7409794"/>
              <a:gd name="connsiteY160" fmla="*/ 1939159 h 3760076"/>
              <a:gd name="connsiteX161" fmla="*/ 6211614 w 7409794"/>
              <a:gd name="connsiteY161" fmla="*/ 2010104 h 3760076"/>
              <a:gd name="connsiteX162" fmla="*/ 6353504 w 7409794"/>
              <a:gd name="connsiteY162" fmla="*/ 2025869 h 3760076"/>
              <a:gd name="connsiteX163" fmla="*/ 6424449 w 7409794"/>
              <a:gd name="connsiteY163" fmla="*/ 2096814 h 3760076"/>
              <a:gd name="connsiteX164" fmla="*/ 6487511 w 7409794"/>
              <a:gd name="connsiteY164" fmla="*/ 2159876 h 3760076"/>
              <a:gd name="connsiteX165" fmla="*/ 6487511 w 7409794"/>
              <a:gd name="connsiteY165" fmla="*/ 2293883 h 3760076"/>
              <a:gd name="connsiteX166" fmla="*/ 6400800 w 7409794"/>
              <a:gd name="connsiteY166" fmla="*/ 2427890 h 3760076"/>
              <a:gd name="connsiteX167" fmla="*/ 6361387 w 7409794"/>
              <a:gd name="connsiteY167" fmla="*/ 2498835 h 3760076"/>
              <a:gd name="connsiteX168" fmla="*/ 6361387 w 7409794"/>
              <a:gd name="connsiteY168" fmla="*/ 2593428 h 3760076"/>
              <a:gd name="connsiteX169" fmla="*/ 6258911 w 7409794"/>
              <a:gd name="connsiteY169" fmla="*/ 2695904 h 3760076"/>
              <a:gd name="connsiteX170" fmla="*/ 6243145 w 7409794"/>
              <a:gd name="connsiteY170" fmla="*/ 2782614 h 3760076"/>
              <a:gd name="connsiteX171" fmla="*/ 6164318 w 7409794"/>
              <a:gd name="connsiteY171" fmla="*/ 2845676 h 3760076"/>
              <a:gd name="connsiteX172" fmla="*/ 6140669 w 7409794"/>
              <a:gd name="connsiteY172" fmla="*/ 2932387 h 3760076"/>
              <a:gd name="connsiteX173" fmla="*/ 6014545 w 7409794"/>
              <a:gd name="connsiteY173" fmla="*/ 3003331 h 3760076"/>
              <a:gd name="connsiteX174" fmla="*/ 5975131 w 7409794"/>
              <a:gd name="connsiteY174" fmla="*/ 3090042 h 3760076"/>
              <a:gd name="connsiteX175" fmla="*/ 5880538 w 7409794"/>
              <a:gd name="connsiteY175" fmla="*/ 3208283 h 3760076"/>
              <a:gd name="connsiteX176" fmla="*/ 5707118 w 7409794"/>
              <a:gd name="connsiteY176" fmla="*/ 3294994 h 3760076"/>
              <a:gd name="connsiteX177" fmla="*/ 5533697 w 7409794"/>
              <a:gd name="connsiteY177" fmla="*/ 3436883 h 3760076"/>
              <a:gd name="connsiteX178" fmla="*/ 5360276 w 7409794"/>
              <a:gd name="connsiteY178" fmla="*/ 3594538 h 3760076"/>
              <a:gd name="connsiteX179" fmla="*/ 5186856 w 7409794"/>
              <a:gd name="connsiteY179" fmla="*/ 3689131 h 3760076"/>
              <a:gd name="connsiteX180" fmla="*/ 5029200 w 7409794"/>
              <a:gd name="connsiteY180" fmla="*/ 3760076 h 3760076"/>
              <a:gd name="connsiteX181" fmla="*/ 4887311 w 7409794"/>
              <a:gd name="connsiteY181" fmla="*/ 3720663 h 3760076"/>
              <a:gd name="connsiteX182" fmla="*/ 4753304 w 7409794"/>
              <a:gd name="connsiteY182" fmla="*/ 3507828 h 3760076"/>
              <a:gd name="connsiteX183" fmla="*/ 4698125 w 7409794"/>
              <a:gd name="connsiteY183" fmla="*/ 3326525 h 3760076"/>
              <a:gd name="connsiteX184" fmla="*/ 4650828 w 7409794"/>
              <a:gd name="connsiteY184" fmla="*/ 3279228 h 3760076"/>
              <a:gd name="connsiteX185" fmla="*/ 4572000 w 7409794"/>
              <a:gd name="connsiteY185" fmla="*/ 3121573 h 3760076"/>
              <a:gd name="connsiteX186" fmla="*/ 4477407 w 7409794"/>
              <a:gd name="connsiteY186" fmla="*/ 3034863 h 3760076"/>
              <a:gd name="connsiteX187" fmla="*/ 4382814 w 7409794"/>
              <a:gd name="connsiteY187" fmla="*/ 2932387 h 3760076"/>
              <a:gd name="connsiteX188" fmla="*/ 4327635 w 7409794"/>
              <a:gd name="connsiteY188" fmla="*/ 2885090 h 3760076"/>
              <a:gd name="connsiteX189" fmla="*/ 4303987 w 7409794"/>
              <a:gd name="connsiteY189" fmla="*/ 2829911 h 3760076"/>
              <a:gd name="connsiteX190" fmla="*/ 4264573 w 7409794"/>
              <a:gd name="connsiteY190" fmla="*/ 2751083 h 3760076"/>
              <a:gd name="connsiteX191" fmla="*/ 4288221 w 7409794"/>
              <a:gd name="connsiteY191" fmla="*/ 2688021 h 3760076"/>
              <a:gd name="connsiteX192" fmla="*/ 4193628 w 7409794"/>
              <a:gd name="connsiteY192" fmla="*/ 2554014 h 3760076"/>
              <a:gd name="connsiteX193" fmla="*/ 4083269 w 7409794"/>
              <a:gd name="connsiteY193" fmla="*/ 2538249 h 3760076"/>
              <a:gd name="connsiteX194" fmla="*/ 4020207 w 7409794"/>
              <a:gd name="connsiteY194" fmla="*/ 2372711 h 3760076"/>
              <a:gd name="connsiteX195" fmla="*/ 4020207 w 7409794"/>
              <a:gd name="connsiteY195" fmla="*/ 2372711 h 3760076"/>
              <a:gd name="connsiteX196" fmla="*/ 3957145 w 7409794"/>
              <a:gd name="connsiteY196" fmla="*/ 2254469 h 3760076"/>
              <a:gd name="connsiteX197" fmla="*/ 3878318 w 7409794"/>
              <a:gd name="connsiteY197" fmla="*/ 2199290 h 3760076"/>
              <a:gd name="connsiteX198" fmla="*/ 3854669 w 7409794"/>
              <a:gd name="connsiteY198" fmla="*/ 2128345 h 3760076"/>
              <a:gd name="connsiteX199" fmla="*/ 3815256 w 7409794"/>
              <a:gd name="connsiteY199" fmla="*/ 2096814 h 3760076"/>
              <a:gd name="connsiteX200" fmla="*/ 3752194 w 7409794"/>
              <a:gd name="connsiteY200" fmla="*/ 2128345 h 3760076"/>
              <a:gd name="connsiteX201" fmla="*/ 3752194 w 7409794"/>
              <a:gd name="connsiteY201" fmla="*/ 2215056 h 3760076"/>
              <a:gd name="connsiteX202" fmla="*/ 3854669 w 7409794"/>
              <a:gd name="connsiteY202" fmla="*/ 2356945 h 3760076"/>
              <a:gd name="connsiteX203" fmla="*/ 3933497 w 7409794"/>
              <a:gd name="connsiteY203" fmla="*/ 2467304 h 3760076"/>
              <a:gd name="connsiteX204" fmla="*/ 3957145 w 7409794"/>
              <a:gd name="connsiteY204" fmla="*/ 2490952 h 3760076"/>
              <a:gd name="connsiteX205" fmla="*/ 3980794 w 7409794"/>
              <a:gd name="connsiteY205" fmla="*/ 2530366 h 3760076"/>
              <a:gd name="connsiteX206" fmla="*/ 3980794 w 7409794"/>
              <a:gd name="connsiteY206" fmla="*/ 2624959 h 3760076"/>
              <a:gd name="connsiteX207" fmla="*/ 4114800 w 7409794"/>
              <a:gd name="connsiteY207" fmla="*/ 2703787 h 3760076"/>
              <a:gd name="connsiteX208" fmla="*/ 4185745 w 7409794"/>
              <a:gd name="connsiteY208" fmla="*/ 3019097 h 3760076"/>
              <a:gd name="connsiteX209" fmla="*/ 4311869 w 7409794"/>
              <a:gd name="connsiteY209" fmla="*/ 3145221 h 3760076"/>
              <a:gd name="connsiteX210" fmla="*/ 4414345 w 7409794"/>
              <a:gd name="connsiteY210" fmla="*/ 3263463 h 3760076"/>
              <a:gd name="connsiteX211" fmla="*/ 4437994 w 7409794"/>
              <a:gd name="connsiteY211" fmla="*/ 3358056 h 3760076"/>
              <a:gd name="connsiteX212" fmla="*/ 4422228 w 7409794"/>
              <a:gd name="connsiteY212" fmla="*/ 3460531 h 3760076"/>
              <a:gd name="connsiteX213" fmla="*/ 4209394 w 7409794"/>
              <a:gd name="connsiteY213" fmla="*/ 3484180 h 3760076"/>
              <a:gd name="connsiteX214" fmla="*/ 4020207 w 7409794"/>
              <a:gd name="connsiteY214" fmla="*/ 3468414 h 3760076"/>
              <a:gd name="connsiteX215" fmla="*/ 3831021 w 7409794"/>
              <a:gd name="connsiteY215" fmla="*/ 3413235 h 3760076"/>
              <a:gd name="connsiteX216" fmla="*/ 3618187 w 7409794"/>
              <a:gd name="connsiteY216" fmla="*/ 3310759 h 3760076"/>
              <a:gd name="connsiteX217" fmla="*/ 3555125 w 7409794"/>
              <a:gd name="connsiteY217" fmla="*/ 3279228 h 3760076"/>
              <a:gd name="connsiteX218" fmla="*/ 3350173 w 7409794"/>
              <a:gd name="connsiteY218" fmla="*/ 3255580 h 3760076"/>
              <a:gd name="connsiteX219" fmla="*/ 3255580 w 7409794"/>
              <a:gd name="connsiteY219" fmla="*/ 3129456 h 3760076"/>
              <a:gd name="connsiteX220" fmla="*/ 3255580 w 7409794"/>
              <a:gd name="connsiteY220" fmla="*/ 2908738 h 3760076"/>
              <a:gd name="connsiteX221" fmla="*/ 3302876 w 7409794"/>
              <a:gd name="connsiteY221" fmla="*/ 2806263 h 3760076"/>
              <a:gd name="connsiteX222" fmla="*/ 3436883 w 7409794"/>
              <a:gd name="connsiteY222" fmla="*/ 2672256 h 3760076"/>
              <a:gd name="connsiteX223" fmla="*/ 3397469 w 7409794"/>
              <a:gd name="connsiteY223" fmla="*/ 2467304 h 3760076"/>
              <a:gd name="connsiteX224" fmla="*/ 3200400 w 7409794"/>
              <a:gd name="connsiteY224" fmla="*/ 2238704 h 3760076"/>
              <a:gd name="connsiteX225" fmla="*/ 3082159 w 7409794"/>
              <a:gd name="connsiteY225" fmla="*/ 2088931 h 3760076"/>
              <a:gd name="connsiteX226" fmla="*/ 2743200 w 7409794"/>
              <a:gd name="connsiteY226" fmla="*/ 1962807 h 3760076"/>
              <a:gd name="connsiteX227" fmla="*/ 2672256 w 7409794"/>
              <a:gd name="connsiteY227" fmla="*/ 1915511 h 3760076"/>
              <a:gd name="connsiteX228" fmla="*/ 2475187 w 7409794"/>
              <a:gd name="connsiteY228" fmla="*/ 1915511 h 3760076"/>
              <a:gd name="connsiteX229" fmla="*/ 2262352 w 7409794"/>
              <a:gd name="connsiteY229" fmla="*/ 1883980 h 3760076"/>
              <a:gd name="connsiteX230" fmla="*/ 2120462 w 7409794"/>
              <a:gd name="connsiteY230" fmla="*/ 1907628 h 3760076"/>
              <a:gd name="connsiteX231" fmla="*/ 1781504 w 7409794"/>
              <a:gd name="connsiteY231" fmla="*/ 2222938 h 3760076"/>
              <a:gd name="connsiteX232" fmla="*/ 1426780 w 7409794"/>
              <a:gd name="connsiteY232" fmla="*/ 2183525 h 3760076"/>
              <a:gd name="connsiteX233" fmla="*/ 1166649 w 7409794"/>
              <a:gd name="connsiteY233" fmla="*/ 2088931 h 3760076"/>
              <a:gd name="connsiteX234" fmla="*/ 922283 w 7409794"/>
              <a:gd name="connsiteY234" fmla="*/ 1994338 h 3760076"/>
              <a:gd name="connsiteX235" fmla="*/ 835573 w 7409794"/>
              <a:gd name="connsiteY235" fmla="*/ 1820918 h 3760076"/>
              <a:gd name="connsiteX236" fmla="*/ 701566 w 7409794"/>
              <a:gd name="connsiteY236" fmla="*/ 1694794 h 3760076"/>
              <a:gd name="connsiteX237" fmla="*/ 630621 w 7409794"/>
              <a:gd name="connsiteY237" fmla="*/ 1505607 h 3760076"/>
              <a:gd name="connsiteX238" fmla="*/ 362607 w 7409794"/>
              <a:gd name="connsiteY238" fmla="*/ 1489842 h 3760076"/>
              <a:gd name="connsiteX239" fmla="*/ 307428 w 7409794"/>
              <a:gd name="connsiteY239" fmla="*/ 1387366 h 3760076"/>
              <a:gd name="connsiteX240" fmla="*/ 173421 w 7409794"/>
              <a:gd name="connsiteY240" fmla="*/ 1324304 h 3760076"/>
              <a:gd name="connsiteX241" fmla="*/ 39414 w 7409794"/>
              <a:gd name="connsiteY241" fmla="*/ 1237594 h 3760076"/>
              <a:gd name="connsiteX242" fmla="*/ 0 w 7409794"/>
              <a:gd name="connsiteY242" fmla="*/ 1001111 h 3760076"/>
              <a:gd name="connsiteX243" fmla="*/ 0 w 7409794"/>
              <a:gd name="connsiteY243" fmla="*/ 906518 h 3760076"/>
              <a:gd name="connsiteX244" fmla="*/ 55180 w 7409794"/>
              <a:gd name="connsiteY244" fmla="*/ 859221 h 3760076"/>
              <a:gd name="connsiteX245" fmla="*/ 228600 w 7409794"/>
              <a:gd name="connsiteY245" fmla="*/ 717331 h 3760076"/>
              <a:gd name="connsiteX246" fmla="*/ 236483 w 7409794"/>
              <a:gd name="connsiteY246" fmla="*/ 662152 h 3760076"/>
              <a:gd name="connsiteX0" fmla="*/ 236483 w 7409794"/>
              <a:gd name="connsiteY0" fmla="*/ 662152 h 3760076"/>
              <a:gd name="connsiteX1" fmla="*/ 291662 w 7409794"/>
              <a:gd name="connsiteY1" fmla="*/ 662152 h 3760076"/>
              <a:gd name="connsiteX2" fmla="*/ 283780 w 7409794"/>
              <a:gd name="connsiteY2" fmla="*/ 717331 h 3760076"/>
              <a:gd name="connsiteX3" fmla="*/ 378373 w 7409794"/>
              <a:gd name="connsiteY3" fmla="*/ 725214 h 3760076"/>
              <a:gd name="connsiteX4" fmla="*/ 394138 w 7409794"/>
              <a:gd name="connsiteY4" fmla="*/ 772511 h 3760076"/>
              <a:gd name="connsiteX5" fmla="*/ 504497 w 7409794"/>
              <a:gd name="connsiteY5" fmla="*/ 740980 h 3760076"/>
              <a:gd name="connsiteX6" fmla="*/ 536028 w 7409794"/>
              <a:gd name="connsiteY6" fmla="*/ 717331 h 3760076"/>
              <a:gd name="connsiteX7" fmla="*/ 622738 w 7409794"/>
              <a:gd name="connsiteY7" fmla="*/ 685800 h 3760076"/>
              <a:gd name="connsiteX8" fmla="*/ 662152 w 7409794"/>
              <a:gd name="connsiteY8" fmla="*/ 685800 h 3760076"/>
              <a:gd name="connsiteX9" fmla="*/ 756745 w 7409794"/>
              <a:gd name="connsiteY9" fmla="*/ 677918 h 3760076"/>
              <a:gd name="connsiteX10" fmla="*/ 788276 w 7409794"/>
              <a:gd name="connsiteY10" fmla="*/ 677918 h 3760076"/>
              <a:gd name="connsiteX11" fmla="*/ 961697 w 7409794"/>
              <a:gd name="connsiteY11" fmla="*/ 725214 h 3760076"/>
              <a:gd name="connsiteX12" fmla="*/ 1032642 w 7409794"/>
              <a:gd name="connsiteY12" fmla="*/ 733097 h 3760076"/>
              <a:gd name="connsiteX13" fmla="*/ 1111469 w 7409794"/>
              <a:gd name="connsiteY13" fmla="*/ 733097 h 3760076"/>
              <a:gd name="connsiteX14" fmla="*/ 1198180 w 7409794"/>
              <a:gd name="connsiteY14" fmla="*/ 756745 h 3760076"/>
              <a:gd name="connsiteX15" fmla="*/ 1261242 w 7409794"/>
              <a:gd name="connsiteY15" fmla="*/ 772511 h 3760076"/>
              <a:gd name="connsiteX16" fmla="*/ 1347952 w 7409794"/>
              <a:gd name="connsiteY16" fmla="*/ 733097 h 3760076"/>
              <a:gd name="connsiteX17" fmla="*/ 1474076 w 7409794"/>
              <a:gd name="connsiteY17" fmla="*/ 772511 h 3760076"/>
              <a:gd name="connsiteX18" fmla="*/ 1466194 w 7409794"/>
              <a:gd name="connsiteY18" fmla="*/ 890752 h 3760076"/>
              <a:gd name="connsiteX19" fmla="*/ 1458311 w 7409794"/>
              <a:gd name="connsiteY19" fmla="*/ 977463 h 3760076"/>
              <a:gd name="connsiteX20" fmla="*/ 1481959 w 7409794"/>
              <a:gd name="connsiteY20" fmla="*/ 1064173 h 3760076"/>
              <a:gd name="connsiteX21" fmla="*/ 1434662 w 7409794"/>
              <a:gd name="connsiteY21" fmla="*/ 1103587 h 3760076"/>
              <a:gd name="connsiteX22" fmla="*/ 1379483 w 7409794"/>
              <a:gd name="connsiteY22" fmla="*/ 1143000 h 3760076"/>
              <a:gd name="connsiteX23" fmla="*/ 1363718 w 7409794"/>
              <a:gd name="connsiteY23" fmla="*/ 1166649 h 3760076"/>
              <a:gd name="connsiteX24" fmla="*/ 1387366 w 7409794"/>
              <a:gd name="connsiteY24" fmla="*/ 1198180 h 3760076"/>
              <a:gd name="connsiteX25" fmla="*/ 1458311 w 7409794"/>
              <a:gd name="connsiteY25" fmla="*/ 1269125 h 3760076"/>
              <a:gd name="connsiteX26" fmla="*/ 1529256 w 7409794"/>
              <a:gd name="connsiteY26" fmla="*/ 1292773 h 3760076"/>
              <a:gd name="connsiteX27" fmla="*/ 1639614 w 7409794"/>
              <a:gd name="connsiteY27" fmla="*/ 1277007 h 3760076"/>
              <a:gd name="connsiteX28" fmla="*/ 1765738 w 7409794"/>
              <a:gd name="connsiteY28" fmla="*/ 1395249 h 3760076"/>
              <a:gd name="connsiteX29" fmla="*/ 1813035 w 7409794"/>
              <a:gd name="connsiteY29" fmla="*/ 1474076 h 3760076"/>
              <a:gd name="connsiteX30" fmla="*/ 1813035 w 7409794"/>
              <a:gd name="connsiteY30" fmla="*/ 1505607 h 3760076"/>
              <a:gd name="connsiteX31" fmla="*/ 1883980 w 7409794"/>
              <a:gd name="connsiteY31" fmla="*/ 1552904 h 3760076"/>
              <a:gd name="connsiteX32" fmla="*/ 1954925 w 7409794"/>
              <a:gd name="connsiteY32" fmla="*/ 1592318 h 3760076"/>
              <a:gd name="connsiteX33" fmla="*/ 2049518 w 7409794"/>
              <a:gd name="connsiteY33" fmla="*/ 1631731 h 3760076"/>
              <a:gd name="connsiteX34" fmla="*/ 2096814 w 7409794"/>
              <a:gd name="connsiteY34" fmla="*/ 1663263 h 3760076"/>
              <a:gd name="connsiteX35" fmla="*/ 2167759 w 7409794"/>
              <a:gd name="connsiteY35" fmla="*/ 1631731 h 3760076"/>
              <a:gd name="connsiteX36" fmla="*/ 2159876 w 7409794"/>
              <a:gd name="connsiteY36" fmla="*/ 1545021 h 3760076"/>
              <a:gd name="connsiteX37" fmla="*/ 2159876 w 7409794"/>
              <a:gd name="connsiteY37" fmla="*/ 1545021 h 3760076"/>
              <a:gd name="connsiteX38" fmla="*/ 2301766 w 7409794"/>
              <a:gd name="connsiteY38" fmla="*/ 1411014 h 3760076"/>
              <a:gd name="connsiteX39" fmla="*/ 2364828 w 7409794"/>
              <a:gd name="connsiteY39" fmla="*/ 1379483 h 3760076"/>
              <a:gd name="connsiteX40" fmla="*/ 2420007 w 7409794"/>
              <a:gd name="connsiteY40" fmla="*/ 1379483 h 3760076"/>
              <a:gd name="connsiteX41" fmla="*/ 2538249 w 7409794"/>
              <a:gd name="connsiteY41" fmla="*/ 1426780 h 3760076"/>
              <a:gd name="connsiteX42" fmla="*/ 2569780 w 7409794"/>
              <a:gd name="connsiteY42" fmla="*/ 1434663 h 3760076"/>
              <a:gd name="connsiteX43" fmla="*/ 2601311 w 7409794"/>
              <a:gd name="connsiteY43" fmla="*/ 1458311 h 3760076"/>
              <a:gd name="connsiteX44" fmla="*/ 2632842 w 7409794"/>
              <a:gd name="connsiteY44" fmla="*/ 1505607 h 3760076"/>
              <a:gd name="connsiteX45" fmla="*/ 2672256 w 7409794"/>
              <a:gd name="connsiteY45" fmla="*/ 1505607 h 3760076"/>
              <a:gd name="connsiteX46" fmla="*/ 2782614 w 7409794"/>
              <a:gd name="connsiteY46" fmla="*/ 1497725 h 3760076"/>
              <a:gd name="connsiteX47" fmla="*/ 2782614 w 7409794"/>
              <a:gd name="connsiteY47" fmla="*/ 1497725 h 3760076"/>
              <a:gd name="connsiteX48" fmla="*/ 2948152 w 7409794"/>
              <a:gd name="connsiteY48" fmla="*/ 1584435 h 3760076"/>
              <a:gd name="connsiteX49" fmla="*/ 3050628 w 7409794"/>
              <a:gd name="connsiteY49" fmla="*/ 1584435 h 3760076"/>
              <a:gd name="connsiteX50" fmla="*/ 3113690 w 7409794"/>
              <a:gd name="connsiteY50" fmla="*/ 1663263 h 3760076"/>
              <a:gd name="connsiteX51" fmla="*/ 3192518 w 7409794"/>
              <a:gd name="connsiteY51" fmla="*/ 1615966 h 3760076"/>
              <a:gd name="connsiteX52" fmla="*/ 3287111 w 7409794"/>
              <a:gd name="connsiteY52" fmla="*/ 1560787 h 3760076"/>
              <a:gd name="connsiteX53" fmla="*/ 3358056 w 7409794"/>
              <a:gd name="connsiteY53" fmla="*/ 1592318 h 3760076"/>
              <a:gd name="connsiteX54" fmla="*/ 3413235 w 7409794"/>
              <a:gd name="connsiteY54" fmla="*/ 1584435 h 3760076"/>
              <a:gd name="connsiteX55" fmla="*/ 3507828 w 7409794"/>
              <a:gd name="connsiteY55" fmla="*/ 1576552 h 3760076"/>
              <a:gd name="connsiteX56" fmla="*/ 3531476 w 7409794"/>
              <a:gd name="connsiteY56" fmla="*/ 1600200 h 3760076"/>
              <a:gd name="connsiteX57" fmla="*/ 3555125 w 7409794"/>
              <a:gd name="connsiteY57" fmla="*/ 1592318 h 3760076"/>
              <a:gd name="connsiteX58" fmla="*/ 3720662 w 7409794"/>
              <a:gd name="connsiteY58" fmla="*/ 1568669 h 3760076"/>
              <a:gd name="connsiteX59" fmla="*/ 3783725 w 7409794"/>
              <a:gd name="connsiteY59" fmla="*/ 1458311 h 3760076"/>
              <a:gd name="connsiteX60" fmla="*/ 3775842 w 7409794"/>
              <a:gd name="connsiteY60" fmla="*/ 1387366 h 3760076"/>
              <a:gd name="connsiteX61" fmla="*/ 3823138 w 7409794"/>
              <a:gd name="connsiteY61" fmla="*/ 1324304 h 3760076"/>
              <a:gd name="connsiteX62" fmla="*/ 3846787 w 7409794"/>
              <a:gd name="connsiteY62" fmla="*/ 1190297 h 3760076"/>
              <a:gd name="connsiteX63" fmla="*/ 3862552 w 7409794"/>
              <a:gd name="connsiteY63" fmla="*/ 1174531 h 3760076"/>
              <a:gd name="connsiteX64" fmla="*/ 3823138 w 7409794"/>
              <a:gd name="connsiteY64" fmla="*/ 1135118 h 3760076"/>
              <a:gd name="connsiteX65" fmla="*/ 3831021 w 7409794"/>
              <a:gd name="connsiteY65" fmla="*/ 1072056 h 3760076"/>
              <a:gd name="connsiteX66" fmla="*/ 3831021 w 7409794"/>
              <a:gd name="connsiteY66" fmla="*/ 945931 h 3760076"/>
              <a:gd name="connsiteX67" fmla="*/ 3799490 w 7409794"/>
              <a:gd name="connsiteY67" fmla="*/ 930166 h 3760076"/>
              <a:gd name="connsiteX68" fmla="*/ 3736428 w 7409794"/>
              <a:gd name="connsiteY68" fmla="*/ 945931 h 3760076"/>
              <a:gd name="connsiteX69" fmla="*/ 3712780 w 7409794"/>
              <a:gd name="connsiteY69" fmla="*/ 961697 h 3760076"/>
              <a:gd name="connsiteX70" fmla="*/ 3641835 w 7409794"/>
              <a:gd name="connsiteY70" fmla="*/ 993228 h 3760076"/>
              <a:gd name="connsiteX71" fmla="*/ 3767959 w 7409794"/>
              <a:gd name="connsiteY71" fmla="*/ 717331 h 3760076"/>
              <a:gd name="connsiteX72" fmla="*/ 3838904 w 7409794"/>
              <a:gd name="connsiteY72" fmla="*/ 685800 h 3760076"/>
              <a:gd name="connsiteX73" fmla="*/ 4051738 w 7409794"/>
              <a:gd name="connsiteY73" fmla="*/ 693683 h 3760076"/>
              <a:gd name="connsiteX74" fmla="*/ 4154214 w 7409794"/>
              <a:gd name="connsiteY74" fmla="*/ 575442 h 3760076"/>
              <a:gd name="connsiteX75" fmla="*/ 4233042 w 7409794"/>
              <a:gd name="connsiteY75" fmla="*/ 496614 h 3760076"/>
              <a:gd name="connsiteX76" fmla="*/ 4217276 w 7409794"/>
              <a:gd name="connsiteY76" fmla="*/ 417787 h 3760076"/>
              <a:gd name="connsiteX77" fmla="*/ 4233042 w 7409794"/>
              <a:gd name="connsiteY77" fmla="*/ 362607 h 3760076"/>
              <a:gd name="connsiteX78" fmla="*/ 4256690 w 7409794"/>
              <a:gd name="connsiteY78" fmla="*/ 315311 h 3760076"/>
              <a:gd name="connsiteX79" fmla="*/ 4335518 w 7409794"/>
              <a:gd name="connsiteY79" fmla="*/ 260131 h 3760076"/>
              <a:gd name="connsiteX80" fmla="*/ 4532587 w 7409794"/>
              <a:gd name="connsiteY80" fmla="*/ 141890 h 3760076"/>
              <a:gd name="connsiteX81" fmla="*/ 4635062 w 7409794"/>
              <a:gd name="connsiteY81" fmla="*/ 189187 h 3760076"/>
              <a:gd name="connsiteX82" fmla="*/ 4792718 w 7409794"/>
              <a:gd name="connsiteY82" fmla="*/ 228600 h 3760076"/>
              <a:gd name="connsiteX83" fmla="*/ 4855780 w 7409794"/>
              <a:gd name="connsiteY83" fmla="*/ 323194 h 3760076"/>
              <a:gd name="connsiteX84" fmla="*/ 4895194 w 7409794"/>
              <a:gd name="connsiteY84" fmla="*/ 417787 h 3760076"/>
              <a:gd name="connsiteX85" fmla="*/ 4974021 w 7409794"/>
              <a:gd name="connsiteY85" fmla="*/ 449318 h 3760076"/>
              <a:gd name="connsiteX86" fmla="*/ 5052849 w 7409794"/>
              <a:gd name="connsiteY86" fmla="*/ 480849 h 3760076"/>
              <a:gd name="connsiteX87" fmla="*/ 5084380 w 7409794"/>
              <a:gd name="connsiteY87" fmla="*/ 465083 h 3760076"/>
              <a:gd name="connsiteX88" fmla="*/ 5092262 w 7409794"/>
              <a:gd name="connsiteY88" fmla="*/ 551794 h 3760076"/>
              <a:gd name="connsiteX89" fmla="*/ 5115911 w 7409794"/>
              <a:gd name="connsiteY89" fmla="*/ 591207 h 3760076"/>
              <a:gd name="connsiteX90" fmla="*/ 5171090 w 7409794"/>
              <a:gd name="connsiteY90" fmla="*/ 591207 h 3760076"/>
              <a:gd name="connsiteX91" fmla="*/ 5281449 w 7409794"/>
              <a:gd name="connsiteY91" fmla="*/ 630621 h 3760076"/>
              <a:gd name="connsiteX92" fmla="*/ 5352394 w 7409794"/>
              <a:gd name="connsiteY92" fmla="*/ 638504 h 3760076"/>
              <a:gd name="connsiteX93" fmla="*/ 5439104 w 7409794"/>
              <a:gd name="connsiteY93" fmla="*/ 638504 h 3760076"/>
              <a:gd name="connsiteX94" fmla="*/ 5517931 w 7409794"/>
              <a:gd name="connsiteY94" fmla="*/ 606973 h 3760076"/>
              <a:gd name="connsiteX95" fmla="*/ 5470635 w 7409794"/>
              <a:gd name="connsiteY95" fmla="*/ 480849 h 3760076"/>
              <a:gd name="connsiteX96" fmla="*/ 5470635 w 7409794"/>
              <a:gd name="connsiteY96" fmla="*/ 480849 h 3760076"/>
              <a:gd name="connsiteX97" fmla="*/ 5549462 w 7409794"/>
              <a:gd name="connsiteY97" fmla="*/ 465083 h 3760076"/>
              <a:gd name="connsiteX98" fmla="*/ 5683469 w 7409794"/>
              <a:gd name="connsiteY98" fmla="*/ 488731 h 3760076"/>
              <a:gd name="connsiteX99" fmla="*/ 6061842 w 7409794"/>
              <a:gd name="connsiteY99" fmla="*/ 543911 h 3760076"/>
              <a:gd name="connsiteX100" fmla="*/ 6164318 w 7409794"/>
              <a:gd name="connsiteY100" fmla="*/ 354725 h 3760076"/>
              <a:gd name="connsiteX101" fmla="*/ 6117021 w 7409794"/>
              <a:gd name="connsiteY101" fmla="*/ 197069 h 3760076"/>
              <a:gd name="connsiteX102" fmla="*/ 6006662 w 7409794"/>
              <a:gd name="connsiteY102" fmla="*/ 63063 h 3760076"/>
              <a:gd name="connsiteX103" fmla="*/ 6140669 w 7409794"/>
              <a:gd name="connsiteY103" fmla="*/ 0 h 3760076"/>
              <a:gd name="connsiteX104" fmla="*/ 6211614 w 7409794"/>
              <a:gd name="connsiteY104" fmla="*/ 47297 h 3760076"/>
              <a:gd name="connsiteX105" fmla="*/ 6290442 w 7409794"/>
              <a:gd name="connsiteY105" fmla="*/ 173421 h 3760076"/>
              <a:gd name="connsiteX106" fmla="*/ 6392918 w 7409794"/>
              <a:gd name="connsiteY106" fmla="*/ 275897 h 3760076"/>
              <a:gd name="connsiteX107" fmla="*/ 6582104 w 7409794"/>
              <a:gd name="connsiteY107" fmla="*/ 275897 h 3760076"/>
              <a:gd name="connsiteX108" fmla="*/ 6637283 w 7409794"/>
              <a:gd name="connsiteY108" fmla="*/ 244366 h 3760076"/>
              <a:gd name="connsiteX109" fmla="*/ 6739759 w 7409794"/>
              <a:gd name="connsiteY109" fmla="*/ 110359 h 3760076"/>
              <a:gd name="connsiteX110" fmla="*/ 6779173 w 7409794"/>
              <a:gd name="connsiteY110" fmla="*/ 63063 h 3760076"/>
              <a:gd name="connsiteX111" fmla="*/ 6842235 w 7409794"/>
              <a:gd name="connsiteY111" fmla="*/ 268014 h 3760076"/>
              <a:gd name="connsiteX112" fmla="*/ 6928945 w 7409794"/>
              <a:gd name="connsiteY112" fmla="*/ 409904 h 3760076"/>
              <a:gd name="connsiteX113" fmla="*/ 7133897 w 7409794"/>
              <a:gd name="connsiteY113" fmla="*/ 417787 h 3760076"/>
              <a:gd name="connsiteX114" fmla="*/ 7133897 w 7409794"/>
              <a:gd name="connsiteY114" fmla="*/ 528145 h 3760076"/>
              <a:gd name="connsiteX115" fmla="*/ 7189076 w 7409794"/>
              <a:gd name="connsiteY115" fmla="*/ 567559 h 3760076"/>
              <a:gd name="connsiteX116" fmla="*/ 7299435 w 7409794"/>
              <a:gd name="connsiteY116" fmla="*/ 748863 h 3760076"/>
              <a:gd name="connsiteX117" fmla="*/ 7236373 w 7409794"/>
              <a:gd name="connsiteY117" fmla="*/ 843456 h 3760076"/>
              <a:gd name="connsiteX118" fmla="*/ 7220607 w 7409794"/>
              <a:gd name="connsiteY118" fmla="*/ 969580 h 3760076"/>
              <a:gd name="connsiteX119" fmla="*/ 7236373 w 7409794"/>
              <a:gd name="connsiteY119" fmla="*/ 1158766 h 3760076"/>
              <a:gd name="connsiteX120" fmla="*/ 7244256 w 7409794"/>
              <a:gd name="connsiteY120" fmla="*/ 1347952 h 3760076"/>
              <a:gd name="connsiteX121" fmla="*/ 7220607 w 7409794"/>
              <a:gd name="connsiteY121" fmla="*/ 1340069 h 3760076"/>
              <a:gd name="connsiteX122" fmla="*/ 7220607 w 7409794"/>
              <a:gd name="connsiteY122" fmla="*/ 1395249 h 3760076"/>
              <a:gd name="connsiteX123" fmla="*/ 7323083 w 7409794"/>
              <a:gd name="connsiteY123" fmla="*/ 1623849 h 3760076"/>
              <a:gd name="connsiteX124" fmla="*/ 7409794 w 7409794"/>
              <a:gd name="connsiteY124" fmla="*/ 1805152 h 3760076"/>
              <a:gd name="connsiteX125" fmla="*/ 7291552 w 7409794"/>
              <a:gd name="connsiteY125" fmla="*/ 1899745 h 3760076"/>
              <a:gd name="connsiteX126" fmla="*/ 7204842 w 7409794"/>
              <a:gd name="connsiteY126" fmla="*/ 1962807 h 3760076"/>
              <a:gd name="connsiteX127" fmla="*/ 7055069 w 7409794"/>
              <a:gd name="connsiteY127" fmla="*/ 1868214 h 3760076"/>
              <a:gd name="connsiteX128" fmla="*/ 7023538 w 7409794"/>
              <a:gd name="connsiteY128" fmla="*/ 1781504 h 3760076"/>
              <a:gd name="connsiteX129" fmla="*/ 6999890 w 7409794"/>
              <a:gd name="connsiteY129" fmla="*/ 1726325 h 3760076"/>
              <a:gd name="connsiteX130" fmla="*/ 6921062 w 7409794"/>
              <a:gd name="connsiteY130" fmla="*/ 1726325 h 3760076"/>
              <a:gd name="connsiteX131" fmla="*/ 6905297 w 7409794"/>
              <a:gd name="connsiteY131" fmla="*/ 1671145 h 3760076"/>
              <a:gd name="connsiteX132" fmla="*/ 6865883 w 7409794"/>
              <a:gd name="connsiteY132" fmla="*/ 1671145 h 3760076"/>
              <a:gd name="connsiteX133" fmla="*/ 6613635 w 7409794"/>
              <a:gd name="connsiteY133" fmla="*/ 1805152 h 3760076"/>
              <a:gd name="connsiteX134" fmla="*/ 6353504 w 7409794"/>
              <a:gd name="connsiteY134" fmla="*/ 1868214 h 3760076"/>
              <a:gd name="connsiteX135" fmla="*/ 6180083 w 7409794"/>
              <a:gd name="connsiteY135" fmla="*/ 1907628 h 3760076"/>
              <a:gd name="connsiteX136" fmla="*/ 6085490 w 7409794"/>
              <a:gd name="connsiteY136" fmla="*/ 1899745 h 3760076"/>
              <a:gd name="connsiteX137" fmla="*/ 6046076 w 7409794"/>
              <a:gd name="connsiteY137" fmla="*/ 1789387 h 3760076"/>
              <a:gd name="connsiteX138" fmla="*/ 5888421 w 7409794"/>
              <a:gd name="connsiteY138" fmla="*/ 1915511 h 3760076"/>
              <a:gd name="connsiteX139" fmla="*/ 5888421 w 7409794"/>
              <a:gd name="connsiteY139" fmla="*/ 1915511 h 3760076"/>
              <a:gd name="connsiteX140" fmla="*/ 5691352 w 7409794"/>
              <a:gd name="connsiteY140" fmla="*/ 1868214 h 3760076"/>
              <a:gd name="connsiteX141" fmla="*/ 5644056 w 7409794"/>
              <a:gd name="connsiteY141" fmla="*/ 1813035 h 3760076"/>
              <a:gd name="connsiteX142" fmla="*/ 5565228 w 7409794"/>
              <a:gd name="connsiteY142" fmla="*/ 1844566 h 3760076"/>
              <a:gd name="connsiteX143" fmla="*/ 5470635 w 7409794"/>
              <a:gd name="connsiteY143" fmla="*/ 1671145 h 3760076"/>
              <a:gd name="connsiteX144" fmla="*/ 5368159 w 7409794"/>
              <a:gd name="connsiteY144" fmla="*/ 1608083 h 3760076"/>
              <a:gd name="connsiteX145" fmla="*/ 5257800 w 7409794"/>
              <a:gd name="connsiteY145" fmla="*/ 1679028 h 3760076"/>
              <a:gd name="connsiteX146" fmla="*/ 5407573 w 7409794"/>
              <a:gd name="connsiteY146" fmla="*/ 1844566 h 3760076"/>
              <a:gd name="connsiteX147" fmla="*/ 5446987 w 7409794"/>
              <a:gd name="connsiteY147" fmla="*/ 1836683 h 3760076"/>
              <a:gd name="connsiteX148" fmla="*/ 5478518 w 7409794"/>
              <a:gd name="connsiteY148" fmla="*/ 1836683 h 3760076"/>
              <a:gd name="connsiteX149" fmla="*/ 5525814 w 7409794"/>
              <a:gd name="connsiteY149" fmla="*/ 1923394 h 3760076"/>
              <a:gd name="connsiteX150" fmla="*/ 5588876 w 7409794"/>
              <a:gd name="connsiteY150" fmla="*/ 1947042 h 3760076"/>
              <a:gd name="connsiteX151" fmla="*/ 5644056 w 7409794"/>
              <a:gd name="connsiteY151" fmla="*/ 1907628 h 3760076"/>
              <a:gd name="connsiteX152" fmla="*/ 5699235 w 7409794"/>
              <a:gd name="connsiteY152" fmla="*/ 2017987 h 3760076"/>
              <a:gd name="connsiteX153" fmla="*/ 5683469 w 7409794"/>
              <a:gd name="connsiteY153" fmla="*/ 2104697 h 3760076"/>
              <a:gd name="connsiteX154" fmla="*/ 5707118 w 7409794"/>
              <a:gd name="connsiteY154" fmla="*/ 2112580 h 3760076"/>
              <a:gd name="connsiteX155" fmla="*/ 5746531 w 7409794"/>
              <a:gd name="connsiteY155" fmla="*/ 2144111 h 3760076"/>
              <a:gd name="connsiteX156" fmla="*/ 5896304 w 7409794"/>
              <a:gd name="connsiteY156" fmla="*/ 2033752 h 3760076"/>
              <a:gd name="connsiteX157" fmla="*/ 5959366 w 7409794"/>
              <a:gd name="connsiteY157" fmla="*/ 1899745 h 3760076"/>
              <a:gd name="connsiteX158" fmla="*/ 6006662 w 7409794"/>
              <a:gd name="connsiteY158" fmla="*/ 1797269 h 3760076"/>
              <a:gd name="connsiteX159" fmla="*/ 6093373 w 7409794"/>
              <a:gd name="connsiteY159" fmla="*/ 1828800 h 3760076"/>
              <a:gd name="connsiteX160" fmla="*/ 6148552 w 7409794"/>
              <a:gd name="connsiteY160" fmla="*/ 1939159 h 3760076"/>
              <a:gd name="connsiteX161" fmla="*/ 6211614 w 7409794"/>
              <a:gd name="connsiteY161" fmla="*/ 2010104 h 3760076"/>
              <a:gd name="connsiteX162" fmla="*/ 6353504 w 7409794"/>
              <a:gd name="connsiteY162" fmla="*/ 2025869 h 3760076"/>
              <a:gd name="connsiteX163" fmla="*/ 6424449 w 7409794"/>
              <a:gd name="connsiteY163" fmla="*/ 2096814 h 3760076"/>
              <a:gd name="connsiteX164" fmla="*/ 6487511 w 7409794"/>
              <a:gd name="connsiteY164" fmla="*/ 2159876 h 3760076"/>
              <a:gd name="connsiteX165" fmla="*/ 6487511 w 7409794"/>
              <a:gd name="connsiteY165" fmla="*/ 2293883 h 3760076"/>
              <a:gd name="connsiteX166" fmla="*/ 6400800 w 7409794"/>
              <a:gd name="connsiteY166" fmla="*/ 2427890 h 3760076"/>
              <a:gd name="connsiteX167" fmla="*/ 6361387 w 7409794"/>
              <a:gd name="connsiteY167" fmla="*/ 2498835 h 3760076"/>
              <a:gd name="connsiteX168" fmla="*/ 6361387 w 7409794"/>
              <a:gd name="connsiteY168" fmla="*/ 2593428 h 3760076"/>
              <a:gd name="connsiteX169" fmla="*/ 6258911 w 7409794"/>
              <a:gd name="connsiteY169" fmla="*/ 2695904 h 3760076"/>
              <a:gd name="connsiteX170" fmla="*/ 6243145 w 7409794"/>
              <a:gd name="connsiteY170" fmla="*/ 2782614 h 3760076"/>
              <a:gd name="connsiteX171" fmla="*/ 6164318 w 7409794"/>
              <a:gd name="connsiteY171" fmla="*/ 2845676 h 3760076"/>
              <a:gd name="connsiteX172" fmla="*/ 6140669 w 7409794"/>
              <a:gd name="connsiteY172" fmla="*/ 2932387 h 3760076"/>
              <a:gd name="connsiteX173" fmla="*/ 6014545 w 7409794"/>
              <a:gd name="connsiteY173" fmla="*/ 3003331 h 3760076"/>
              <a:gd name="connsiteX174" fmla="*/ 5975131 w 7409794"/>
              <a:gd name="connsiteY174" fmla="*/ 3090042 h 3760076"/>
              <a:gd name="connsiteX175" fmla="*/ 5880538 w 7409794"/>
              <a:gd name="connsiteY175" fmla="*/ 3208283 h 3760076"/>
              <a:gd name="connsiteX176" fmla="*/ 5707118 w 7409794"/>
              <a:gd name="connsiteY176" fmla="*/ 3294994 h 3760076"/>
              <a:gd name="connsiteX177" fmla="*/ 5533697 w 7409794"/>
              <a:gd name="connsiteY177" fmla="*/ 3436883 h 3760076"/>
              <a:gd name="connsiteX178" fmla="*/ 5360276 w 7409794"/>
              <a:gd name="connsiteY178" fmla="*/ 3594538 h 3760076"/>
              <a:gd name="connsiteX179" fmla="*/ 5186856 w 7409794"/>
              <a:gd name="connsiteY179" fmla="*/ 3689131 h 3760076"/>
              <a:gd name="connsiteX180" fmla="*/ 5029200 w 7409794"/>
              <a:gd name="connsiteY180" fmla="*/ 3760076 h 3760076"/>
              <a:gd name="connsiteX181" fmla="*/ 4887311 w 7409794"/>
              <a:gd name="connsiteY181" fmla="*/ 3720663 h 3760076"/>
              <a:gd name="connsiteX182" fmla="*/ 4753304 w 7409794"/>
              <a:gd name="connsiteY182" fmla="*/ 3507828 h 3760076"/>
              <a:gd name="connsiteX183" fmla="*/ 4698125 w 7409794"/>
              <a:gd name="connsiteY183" fmla="*/ 3326525 h 3760076"/>
              <a:gd name="connsiteX184" fmla="*/ 4650828 w 7409794"/>
              <a:gd name="connsiteY184" fmla="*/ 3279228 h 3760076"/>
              <a:gd name="connsiteX185" fmla="*/ 4572000 w 7409794"/>
              <a:gd name="connsiteY185" fmla="*/ 3121573 h 3760076"/>
              <a:gd name="connsiteX186" fmla="*/ 4477407 w 7409794"/>
              <a:gd name="connsiteY186" fmla="*/ 3034863 h 3760076"/>
              <a:gd name="connsiteX187" fmla="*/ 4382814 w 7409794"/>
              <a:gd name="connsiteY187" fmla="*/ 2932387 h 3760076"/>
              <a:gd name="connsiteX188" fmla="*/ 4327635 w 7409794"/>
              <a:gd name="connsiteY188" fmla="*/ 2885090 h 3760076"/>
              <a:gd name="connsiteX189" fmla="*/ 4303987 w 7409794"/>
              <a:gd name="connsiteY189" fmla="*/ 2829911 h 3760076"/>
              <a:gd name="connsiteX190" fmla="*/ 4264573 w 7409794"/>
              <a:gd name="connsiteY190" fmla="*/ 2751083 h 3760076"/>
              <a:gd name="connsiteX191" fmla="*/ 4288221 w 7409794"/>
              <a:gd name="connsiteY191" fmla="*/ 2688021 h 3760076"/>
              <a:gd name="connsiteX192" fmla="*/ 4193628 w 7409794"/>
              <a:gd name="connsiteY192" fmla="*/ 2554014 h 3760076"/>
              <a:gd name="connsiteX193" fmla="*/ 4083269 w 7409794"/>
              <a:gd name="connsiteY193" fmla="*/ 2538249 h 3760076"/>
              <a:gd name="connsiteX194" fmla="*/ 4020207 w 7409794"/>
              <a:gd name="connsiteY194" fmla="*/ 2372711 h 3760076"/>
              <a:gd name="connsiteX195" fmla="*/ 4020207 w 7409794"/>
              <a:gd name="connsiteY195" fmla="*/ 2372711 h 3760076"/>
              <a:gd name="connsiteX196" fmla="*/ 3957145 w 7409794"/>
              <a:gd name="connsiteY196" fmla="*/ 2254469 h 3760076"/>
              <a:gd name="connsiteX197" fmla="*/ 3878318 w 7409794"/>
              <a:gd name="connsiteY197" fmla="*/ 2199290 h 3760076"/>
              <a:gd name="connsiteX198" fmla="*/ 3854669 w 7409794"/>
              <a:gd name="connsiteY198" fmla="*/ 2128345 h 3760076"/>
              <a:gd name="connsiteX199" fmla="*/ 3815256 w 7409794"/>
              <a:gd name="connsiteY199" fmla="*/ 2096814 h 3760076"/>
              <a:gd name="connsiteX200" fmla="*/ 3752194 w 7409794"/>
              <a:gd name="connsiteY200" fmla="*/ 2128345 h 3760076"/>
              <a:gd name="connsiteX201" fmla="*/ 3752194 w 7409794"/>
              <a:gd name="connsiteY201" fmla="*/ 2215056 h 3760076"/>
              <a:gd name="connsiteX202" fmla="*/ 3854669 w 7409794"/>
              <a:gd name="connsiteY202" fmla="*/ 2356945 h 3760076"/>
              <a:gd name="connsiteX203" fmla="*/ 3933497 w 7409794"/>
              <a:gd name="connsiteY203" fmla="*/ 2467304 h 3760076"/>
              <a:gd name="connsiteX204" fmla="*/ 3957145 w 7409794"/>
              <a:gd name="connsiteY204" fmla="*/ 2490952 h 3760076"/>
              <a:gd name="connsiteX205" fmla="*/ 3980794 w 7409794"/>
              <a:gd name="connsiteY205" fmla="*/ 2530366 h 3760076"/>
              <a:gd name="connsiteX206" fmla="*/ 3980794 w 7409794"/>
              <a:gd name="connsiteY206" fmla="*/ 2624959 h 3760076"/>
              <a:gd name="connsiteX207" fmla="*/ 4114800 w 7409794"/>
              <a:gd name="connsiteY207" fmla="*/ 2703787 h 3760076"/>
              <a:gd name="connsiteX208" fmla="*/ 4185745 w 7409794"/>
              <a:gd name="connsiteY208" fmla="*/ 3019097 h 3760076"/>
              <a:gd name="connsiteX209" fmla="*/ 4311869 w 7409794"/>
              <a:gd name="connsiteY209" fmla="*/ 3145221 h 3760076"/>
              <a:gd name="connsiteX210" fmla="*/ 4414345 w 7409794"/>
              <a:gd name="connsiteY210" fmla="*/ 3263463 h 3760076"/>
              <a:gd name="connsiteX211" fmla="*/ 4437994 w 7409794"/>
              <a:gd name="connsiteY211" fmla="*/ 3358056 h 3760076"/>
              <a:gd name="connsiteX212" fmla="*/ 4422228 w 7409794"/>
              <a:gd name="connsiteY212" fmla="*/ 3460531 h 3760076"/>
              <a:gd name="connsiteX213" fmla="*/ 4209394 w 7409794"/>
              <a:gd name="connsiteY213" fmla="*/ 3484180 h 3760076"/>
              <a:gd name="connsiteX214" fmla="*/ 4020207 w 7409794"/>
              <a:gd name="connsiteY214" fmla="*/ 3468414 h 3760076"/>
              <a:gd name="connsiteX215" fmla="*/ 3831021 w 7409794"/>
              <a:gd name="connsiteY215" fmla="*/ 3413235 h 3760076"/>
              <a:gd name="connsiteX216" fmla="*/ 3618187 w 7409794"/>
              <a:gd name="connsiteY216" fmla="*/ 3310759 h 3760076"/>
              <a:gd name="connsiteX217" fmla="*/ 3555125 w 7409794"/>
              <a:gd name="connsiteY217" fmla="*/ 3279228 h 3760076"/>
              <a:gd name="connsiteX218" fmla="*/ 3350173 w 7409794"/>
              <a:gd name="connsiteY218" fmla="*/ 3255580 h 3760076"/>
              <a:gd name="connsiteX219" fmla="*/ 3255580 w 7409794"/>
              <a:gd name="connsiteY219" fmla="*/ 3129456 h 3760076"/>
              <a:gd name="connsiteX220" fmla="*/ 3255580 w 7409794"/>
              <a:gd name="connsiteY220" fmla="*/ 2908738 h 3760076"/>
              <a:gd name="connsiteX221" fmla="*/ 3302876 w 7409794"/>
              <a:gd name="connsiteY221" fmla="*/ 2806263 h 3760076"/>
              <a:gd name="connsiteX222" fmla="*/ 3436883 w 7409794"/>
              <a:gd name="connsiteY222" fmla="*/ 2672256 h 3760076"/>
              <a:gd name="connsiteX223" fmla="*/ 3397469 w 7409794"/>
              <a:gd name="connsiteY223" fmla="*/ 2467304 h 3760076"/>
              <a:gd name="connsiteX224" fmla="*/ 3200400 w 7409794"/>
              <a:gd name="connsiteY224" fmla="*/ 2238704 h 3760076"/>
              <a:gd name="connsiteX225" fmla="*/ 3082159 w 7409794"/>
              <a:gd name="connsiteY225" fmla="*/ 2088931 h 3760076"/>
              <a:gd name="connsiteX226" fmla="*/ 2743200 w 7409794"/>
              <a:gd name="connsiteY226" fmla="*/ 1962807 h 3760076"/>
              <a:gd name="connsiteX227" fmla="*/ 2672256 w 7409794"/>
              <a:gd name="connsiteY227" fmla="*/ 1915511 h 3760076"/>
              <a:gd name="connsiteX228" fmla="*/ 2475187 w 7409794"/>
              <a:gd name="connsiteY228" fmla="*/ 1915511 h 3760076"/>
              <a:gd name="connsiteX229" fmla="*/ 2262352 w 7409794"/>
              <a:gd name="connsiteY229" fmla="*/ 1883980 h 3760076"/>
              <a:gd name="connsiteX230" fmla="*/ 2120462 w 7409794"/>
              <a:gd name="connsiteY230" fmla="*/ 1907628 h 3760076"/>
              <a:gd name="connsiteX231" fmla="*/ 1781504 w 7409794"/>
              <a:gd name="connsiteY231" fmla="*/ 2222938 h 3760076"/>
              <a:gd name="connsiteX232" fmla="*/ 1426780 w 7409794"/>
              <a:gd name="connsiteY232" fmla="*/ 2183525 h 3760076"/>
              <a:gd name="connsiteX233" fmla="*/ 1166649 w 7409794"/>
              <a:gd name="connsiteY233" fmla="*/ 2088931 h 3760076"/>
              <a:gd name="connsiteX234" fmla="*/ 922283 w 7409794"/>
              <a:gd name="connsiteY234" fmla="*/ 1994338 h 3760076"/>
              <a:gd name="connsiteX235" fmla="*/ 835573 w 7409794"/>
              <a:gd name="connsiteY235" fmla="*/ 1820918 h 3760076"/>
              <a:gd name="connsiteX236" fmla="*/ 701566 w 7409794"/>
              <a:gd name="connsiteY236" fmla="*/ 1694794 h 3760076"/>
              <a:gd name="connsiteX237" fmla="*/ 630621 w 7409794"/>
              <a:gd name="connsiteY237" fmla="*/ 1505607 h 3760076"/>
              <a:gd name="connsiteX238" fmla="*/ 362607 w 7409794"/>
              <a:gd name="connsiteY238" fmla="*/ 1489842 h 3760076"/>
              <a:gd name="connsiteX239" fmla="*/ 307428 w 7409794"/>
              <a:gd name="connsiteY239" fmla="*/ 1387366 h 3760076"/>
              <a:gd name="connsiteX240" fmla="*/ 173421 w 7409794"/>
              <a:gd name="connsiteY240" fmla="*/ 1324304 h 3760076"/>
              <a:gd name="connsiteX241" fmla="*/ 39414 w 7409794"/>
              <a:gd name="connsiteY241" fmla="*/ 1237594 h 3760076"/>
              <a:gd name="connsiteX242" fmla="*/ 0 w 7409794"/>
              <a:gd name="connsiteY242" fmla="*/ 1001111 h 3760076"/>
              <a:gd name="connsiteX243" fmla="*/ 0 w 7409794"/>
              <a:gd name="connsiteY243" fmla="*/ 906518 h 3760076"/>
              <a:gd name="connsiteX244" fmla="*/ 35010 w 7409794"/>
              <a:gd name="connsiteY244" fmla="*/ 832327 h 3760076"/>
              <a:gd name="connsiteX245" fmla="*/ 228600 w 7409794"/>
              <a:gd name="connsiteY245" fmla="*/ 717331 h 3760076"/>
              <a:gd name="connsiteX246" fmla="*/ 236483 w 7409794"/>
              <a:gd name="connsiteY246" fmla="*/ 662152 h 3760076"/>
              <a:gd name="connsiteX0" fmla="*/ 236483 w 7409794"/>
              <a:gd name="connsiteY0" fmla="*/ 662152 h 3760076"/>
              <a:gd name="connsiteX1" fmla="*/ 291662 w 7409794"/>
              <a:gd name="connsiteY1" fmla="*/ 662152 h 3760076"/>
              <a:gd name="connsiteX2" fmla="*/ 283780 w 7409794"/>
              <a:gd name="connsiteY2" fmla="*/ 717331 h 3760076"/>
              <a:gd name="connsiteX3" fmla="*/ 378373 w 7409794"/>
              <a:gd name="connsiteY3" fmla="*/ 725214 h 3760076"/>
              <a:gd name="connsiteX4" fmla="*/ 394138 w 7409794"/>
              <a:gd name="connsiteY4" fmla="*/ 772511 h 3760076"/>
              <a:gd name="connsiteX5" fmla="*/ 504497 w 7409794"/>
              <a:gd name="connsiteY5" fmla="*/ 740980 h 3760076"/>
              <a:gd name="connsiteX6" fmla="*/ 536028 w 7409794"/>
              <a:gd name="connsiteY6" fmla="*/ 717331 h 3760076"/>
              <a:gd name="connsiteX7" fmla="*/ 622738 w 7409794"/>
              <a:gd name="connsiteY7" fmla="*/ 685800 h 3760076"/>
              <a:gd name="connsiteX8" fmla="*/ 662152 w 7409794"/>
              <a:gd name="connsiteY8" fmla="*/ 685800 h 3760076"/>
              <a:gd name="connsiteX9" fmla="*/ 756745 w 7409794"/>
              <a:gd name="connsiteY9" fmla="*/ 677918 h 3760076"/>
              <a:gd name="connsiteX10" fmla="*/ 788276 w 7409794"/>
              <a:gd name="connsiteY10" fmla="*/ 677918 h 3760076"/>
              <a:gd name="connsiteX11" fmla="*/ 961697 w 7409794"/>
              <a:gd name="connsiteY11" fmla="*/ 725214 h 3760076"/>
              <a:gd name="connsiteX12" fmla="*/ 1032642 w 7409794"/>
              <a:gd name="connsiteY12" fmla="*/ 733097 h 3760076"/>
              <a:gd name="connsiteX13" fmla="*/ 1111469 w 7409794"/>
              <a:gd name="connsiteY13" fmla="*/ 733097 h 3760076"/>
              <a:gd name="connsiteX14" fmla="*/ 1198180 w 7409794"/>
              <a:gd name="connsiteY14" fmla="*/ 756745 h 3760076"/>
              <a:gd name="connsiteX15" fmla="*/ 1261242 w 7409794"/>
              <a:gd name="connsiteY15" fmla="*/ 772511 h 3760076"/>
              <a:gd name="connsiteX16" fmla="*/ 1347952 w 7409794"/>
              <a:gd name="connsiteY16" fmla="*/ 733097 h 3760076"/>
              <a:gd name="connsiteX17" fmla="*/ 1474076 w 7409794"/>
              <a:gd name="connsiteY17" fmla="*/ 772511 h 3760076"/>
              <a:gd name="connsiteX18" fmla="*/ 1466194 w 7409794"/>
              <a:gd name="connsiteY18" fmla="*/ 890752 h 3760076"/>
              <a:gd name="connsiteX19" fmla="*/ 1458311 w 7409794"/>
              <a:gd name="connsiteY19" fmla="*/ 977463 h 3760076"/>
              <a:gd name="connsiteX20" fmla="*/ 1481959 w 7409794"/>
              <a:gd name="connsiteY20" fmla="*/ 1064173 h 3760076"/>
              <a:gd name="connsiteX21" fmla="*/ 1434662 w 7409794"/>
              <a:gd name="connsiteY21" fmla="*/ 1103587 h 3760076"/>
              <a:gd name="connsiteX22" fmla="*/ 1379483 w 7409794"/>
              <a:gd name="connsiteY22" fmla="*/ 1143000 h 3760076"/>
              <a:gd name="connsiteX23" fmla="*/ 1363718 w 7409794"/>
              <a:gd name="connsiteY23" fmla="*/ 1166649 h 3760076"/>
              <a:gd name="connsiteX24" fmla="*/ 1387366 w 7409794"/>
              <a:gd name="connsiteY24" fmla="*/ 1198180 h 3760076"/>
              <a:gd name="connsiteX25" fmla="*/ 1458311 w 7409794"/>
              <a:gd name="connsiteY25" fmla="*/ 1269125 h 3760076"/>
              <a:gd name="connsiteX26" fmla="*/ 1529256 w 7409794"/>
              <a:gd name="connsiteY26" fmla="*/ 1292773 h 3760076"/>
              <a:gd name="connsiteX27" fmla="*/ 1639614 w 7409794"/>
              <a:gd name="connsiteY27" fmla="*/ 1277007 h 3760076"/>
              <a:gd name="connsiteX28" fmla="*/ 1765738 w 7409794"/>
              <a:gd name="connsiteY28" fmla="*/ 1395249 h 3760076"/>
              <a:gd name="connsiteX29" fmla="*/ 1813035 w 7409794"/>
              <a:gd name="connsiteY29" fmla="*/ 1474076 h 3760076"/>
              <a:gd name="connsiteX30" fmla="*/ 1813035 w 7409794"/>
              <a:gd name="connsiteY30" fmla="*/ 1505607 h 3760076"/>
              <a:gd name="connsiteX31" fmla="*/ 1883980 w 7409794"/>
              <a:gd name="connsiteY31" fmla="*/ 1552904 h 3760076"/>
              <a:gd name="connsiteX32" fmla="*/ 1954925 w 7409794"/>
              <a:gd name="connsiteY32" fmla="*/ 1592318 h 3760076"/>
              <a:gd name="connsiteX33" fmla="*/ 2049518 w 7409794"/>
              <a:gd name="connsiteY33" fmla="*/ 1631731 h 3760076"/>
              <a:gd name="connsiteX34" fmla="*/ 2096814 w 7409794"/>
              <a:gd name="connsiteY34" fmla="*/ 1663263 h 3760076"/>
              <a:gd name="connsiteX35" fmla="*/ 2167759 w 7409794"/>
              <a:gd name="connsiteY35" fmla="*/ 1631731 h 3760076"/>
              <a:gd name="connsiteX36" fmla="*/ 2159876 w 7409794"/>
              <a:gd name="connsiteY36" fmla="*/ 1545021 h 3760076"/>
              <a:gd name="connsiteX37" fmla="*/ 2159876 w 7409794"/>
              <a:gd name="connsiteY37" fmla="*/ 1545021 h 3760076"/>
              <a:gd name="connsiteX38" fmla="*/ 2301766 w 7409794"/>
              <a:gd name="connsiteY38" fmla="*/ 1411014 h 3760076"/>
              <a:gd name="connsiteX39" fmla="*/ 2364828 w 7409794"/>
              <a:gd name="connsiteY39" fmla="*/ 1379483 h 3760076"/>
              <a:gd name="connsiteX40" fmla="*/ 2420007 w 7409794"/>
              <a:gd name="connsiteY40" fmla="*/ 1379483 h 3760076"/>
              <a:gd name="connsiteX41" fmla="*/ 2538249 w 7409794"/>
              <a:gd name="connsiteY41" fmla="*/ 1426780 h 3760076"/>
              <a:gd name="connsiteX42" fmla="*/ 2569780 w 7409794"/>
              <a:gd name="connsiteY42" fmla="*/ 1434663 h 3760076"/>
              <a:gd name="connsiteX43" fmla="*/ 2601311 w 7409794"/>
              <a:gd name="connsiteY43" fmla="*/ 1458311 h 3760076"/>
              <a:gd name="connsiteX44" fmla="*/ 2632842 w 7409794"/>
              <a:gd name="connsiteY44" fmla="*/ 1505607 h 3760076"/>
              <a:gd name="connsiteX45" fmla="*/ 2672256 w 7409794"/>
              <a:gd name="connsiteY45" fmla="*/ 1505607 h 3760076"/>
              <a:gd name="connsiteX46" fmla="*/ 2782614 w 7409794"/>
              <a:gd name="connsiteY46" fmla="*/ 1497725 h 3760076"/>
              <a:gd name="connsiteX47" fmla="*/ 2782614 w 7409794"/>
              <a:gd name="connsiteY47" fmla="*/ 1497725 h 3760076"/>
              <a:gd name="connsiteX48" fmla="*/ 2948152 w 7409794"/>
              <a:gd name="connsiteY48" fmla="*/ 1584435 h 3760076"/>
              <a:gd name="connsiteX49" fmla="*/ 3050628 w 7409794"/>
              <a:gd name="connsiteY49" fmla="*/ 1584435 h 3760076"/>
              <a:gd name="connsiteX50" fmla="*/ 3113690 w 7409794"/>
              <a:gd name="connsiteY50" fmla="*/ 1663263 h 3760076"/>
              <a:gd name="connsiteX51" fmla="*/ 3192518 w 7409794"/>
              <a:gd name="connsiteY51" fmla="*/ 1615966 h 3760076"/>
              <a:gd name="connsiteX52" fmla="*/ 3287111 w 7409794"/>
              <a:gd name="connsiteY52" fmla="*/ 1560787 h 3760076"/>
              <a:gd name="connsiteX53" fmla="*/ 3358056 w 7409794"/>
              <a:gd name="connsiteY53" fmla="*/ 1592318 h 3760076"/>
              <a:gd name="connsiteX54" fmla="*/ 3413235 w 7409794"/>
              <a:gd name="connsiteY54" fmla="*/ 1584435 h 3760076"/>
              <a:gd name="connsiteX55" fmla="*/ 3507828 w 7409794"/>
              <a:gd name="connsiteY55" fmla="*/ 1576552 h 3760076"/>
              <a:gd name="connsiteX56" fmla="*/ 3531476 w 7409794"/>
              <a:gd name="connsiteY56" fmla="*/ 1600200 h 3760076"/>
              <a:gd name="connsiteX57" fmla="*/ 3555125 w 7409794"/>
              <a:gd name="connsiteY57" fmla="*/ 1592318 h 3760076"/>
              <a:gd name="connsiteX58" fmla="*/ 3720662 w 7409794"/>
              <a:gd name="connsiteY58" fmla="*/ 1568669 h 3760076"/>
              <a:gd name="connsiteX59" fmla="*/ 3783725 w 7409794"/>
              <a:gd name="connsiteY59" fmla="*/ 1458311 h 3760076"/>
              <a:gd name="connsiteX60" fmla="*/ 3775842 w 7409794"/>
              <a:gd name="connsiteY60" fmla="*/ 1387366 h 3760076"/>
              <a:gd name="connsiteX61" fmla="*/ 3823138 w 7409794"/>
              <a:gd name="connsiteY61" fmla="*/ 1324304 h 3760076"/>
              <a:gd name="connsiteX62" fmla="*/ 3846787 w 7409794"/>
              <a:gd name="connsiteY62" fmla="*/ 1190297 h 3760076"/>
              <a:gd name="connsiteX63" fmla="*/ 3862552 w 7409794"/>
              <a:gd name="connsiteY63" fmla="*/ 1174531 h 3760076"/>
              <a:gd name="connsiteX64" fmla="*/ 3823138 w 7409794"/>
              <a:gd name="connsiteY64" fmla="*/ 1135118 h 3760076"/>
              <a:gd name="connsiteX65" fmla="*/ 3831021 w 7409794"/>
              <a:gd name="connsiteY65" fmla="*/ 1072056 h 3760076"/>
              <a:gd name="connsiteX66" fmla="*/ 3831021 w 7409794"/>
              <a:gd name="connsiteY66" fmla="*/ 945931 h 3760076"/>
              <a:gd name="connsiteX67" fmla="*/ 3799490 w 7409794"/>
              <a:gd name="connsiteY67" fmla="*/ 930166 h 3760076"/>
              <a:gd name="connsiteX68" fmla="*/ 3736428 w 7409794"/>
              <a:gd name="connsiteY68" fmla="*/ 945931 h 3760076"/>
              <a:gd name="connsiteX69" fmla="*/ 3712780 w 7409794"/>
              <a:gd name="connsiteY69" fmla="*/ 961697 h 3760076"/>
              <a:gd name="connsiteX70" fmla="*/ 3641835 w 7409794"/>
              <a:gd name="connsiteY70" fmla="*/ 993228 h 3760076"/>
              <a:gd name="connsiteX71" fmla="*/ 3767959 w 7409794"/>
              <a:gd name="connsiteY71" fmla="*/ 717331 h 3760076"/>
              <a:gd name="connsiteX72" fmla="*/ 3838904 w 7409794"/>
              <a:gd name="connsiteY72" fmla="*/ 685800 h 3760076"/>
              <a:gd name="connsiteX73" fmla="*/ 4051738 w 7409794"/>
              <a:gd name="connsiteY73" fmla="*/ 693683 h 3760076"/>
              <a:gd name="connsiteX74" fmla="*/ 4154214 w 7409794"/>
              <a:gd name="connsiteY74" fmla="*/ 575442 h 3760076"/>
              <a:gd name="connsiteX75" fmla="*/ 4233042 w 7409794"/>
              <a:gd name="connsiteY75" fmla="*/ 496614 h 3760076"/>
              <a:gd name="connsiteX76" fmla="*/ 4217276 w 7409794"/>
              <a:gd name="connsiteY76" fmla="*/ 417787 h 3760076"/>
              <a:gd name="connsiteX77" fmla="*/ 4233042 w 7409794"/>
              <a:gd name="connsiteY77" fmla="*/ 362607 h 3760076"/>
              <a:gd name="connsiteX78" fmla="*/ 4256690 w 7409794"/>
              <a:gd name="connsiteY78" fmla="*/ 315311 h 3760076"/>
              <a:gd name="connsiteX79" fmla="*/ 4335518 w 7409794"/>
              <a:gd name="connsiteY79" fmla="*/ 260131 h 3760076"/>
              <a:gd name="connsiteX80" fmla="*/ 4532587 w 7409794"/>
              <a:gd name="connsiteY80" fmla="*/ 141890 h 3760076"/>
              <a:gd name="connsiteX81" fmla="*/ 4635062 w 7409794"/>
              <a:gd name="connsiteY81" fmla="*/ 189187 h 3760076"/>
              <a:gd name="connsiteX82" fmla="*/ 4792718 w 7409794"/>
              <a:gd name="connsiteY82" fmla="*/ 228600 h 3760076"/>
              <a:gd name="connsiteX83" fmla="*/ 4855780 w 7409794"/>
              <a:gd name="connsiteY83" fmla="*/ 323194 h 3760076"/>
              <a:gd name="connsiteX84" fmla="*/ 4895194 w 7409794"/>
              <a:gd name="connsiteY84" fmla="*/ 417787 h 3760076"/>
              <a:gd name="connsiteX85" fmla="*/ 4974021 w 7409794"/>
              <a:gd name="connsiteY85" fmla="*/ 449318 h 3760076"/>
              <a:gd name="connsiteX86" fmla="*/ 5052849 w 7409794"/>
              <a:gd name="connsiteY86" fmla="*/ 480849 h 3760076"/>
              <a:gd name="connsiteX87" fmla="*/ 5084380 w 7409794"/>
              <a:gd name="connsiteY87" fmla="*/ 465083 h 3760076"/>
              <a:gd name="connsiteX88" fmla="*/ 5092262 w 7409794"/>
              <a:gd name="connsiteY88" fmla="*/ 551794 h 3760076"/>
              <a:gd name="connsiteX89" fmla="*/ 5115911 w 7409794"/>
              <a:gd name="connsiteY89" fmla="*/ 591207 h 3760076"/>
              <a:gd name="connsiteX90" fmla="*/ 5171090 w 7409794"/>
              <a:gd name="connsiteY90" fmla="*/ 591207 h 3760076"/>
              <a:gd name="connsiteX91" fmla="*/ 5281449 w 7409794"/>
              <a:gd name="connsiteY91" fmla="*/ 630621 h 3760076"/>
              <a:gd name="connsiteX92" fmla="*/ 5352394 w 7409794"/>
              <a:gd name="connsiteY92" fmla="*/ 638504 h 3760076"/>
              <a:gd name="connsiteX93" fmla="*/ 5439104 w 7409794"/>
              <a:gd name="connsiteY93" fmla="*/ 638504 h 3760076"/>
              <a:gd name="connsiteX94" fmla="*/ 5517931 w 7409794"/>
              <a:gd name="connsiteY94" fmla="*/ 606973 h 3760076"/>
              <a:gd name="connsiteX95" fmla="*/ 5470635 w 7409794"/>
              <a:gd name="connsiteY95" fmla="*/ 480849 h 3760076"/>
              <a:gd name="connsiteX96" fmla="*/ 5470635 w 7409794"/>
              <a:gd name="connsiteY96" fmla="*/ 480849 h 3760076"/>
              <a:gd name="connsiteX97" fmla="*/ 5549462 w 7409794"/>
              <a:gd name="connsiteY97" fmla="*/ 465083 h 3760076"/>
              <a:gd name="connsiteX98" fmla="*/ 5683469 w 7409794"/>
              <a:gd name="connsiteY98" fmla="*/ 488731 h 3760076"/>
              <a:gd name="connsiteX99" fmla="*/ 6061842 w 7409794"/>
              <a:gd name="connsiteY99" fmla="*/ 543911 h 3760076"/>
              <a:gd name="connsiteX100" fmla="*/ 6164318 w 7409794"/>
              <a:gd name="connsiteY100" fmla="*/ 354725 h 3760076"/>
              <a:gd name="connsiteX101" fmla="*/ 6117021 w 7409794"/>
              <a:gd name="connsiteY101" fmla="*/ 197069 h 3760076"/>
              <a:gd name="connsiteX102" fmla="*/ 6006662 w 7409794"/>
              <a:gd name="connsiteY102" fmla="*/ 63063 h 3760076"/>
              <a:gd name="connsiteX103" fmla="*/ 6140669 w 7409794"/>
              <a:gd name="connsiteY103" fmla="*/ 0 h 3760076"/>
              <a:gd name="connsiteX104" fmla="*/ 6211614 w 7409794"/>
              <a:gd name="connsiteY104" fmla="*/ 47297 h 3760076"/>
              <a:gd name="connsiteX105" fmla="*/ 6290442 w 7409794"/>
              <a:gd name="connsiteY105" fmla="*/ 173421 h 3760076"/>
              <a:gd name="connsiteX106" fmla="*/ 6392918 w 7409794"/>
              <a:gd name="connsiteY106" fmla="*/ 275897 h 3760076"/>
              <a:gd name="connsiteX107" fmla="*/ 6582104 w 7409794"/>
              <a:gd name="connsiteY107" fmla="*/ 275897 h 3760076"/>
              <a:gd name="connsiteX108" fmla="*/ 6637283 w 7409794"/>
              <a:gd name="connsiteY108" fmla="*/ 244366 h 3760076"/>
              <a:gd name="connsiteX109" fmla="*/ 6739759 w 7409794"/>
              <a:gd name="connsiteY109" fmla="*/ 110359 h 3760076"/>
              <a:gd name="connsiteX110" fmla="*/ 6779173 w 7409794"/>
              <a:gd name="connsiteY110" fmla="*/ 63063 h 3760076"/>
              <a:gd name="connsiteX111" fmla="*/ 6842235 w 7409794"/>
              <a:gd name="connsiteY111" fmla="*/ 268014 h 3760076"/>
              <a:gd name="connsiteX112" fmla="*/ 6928945 w 7409794"/>
              <a:gd name="connsiteY112" fmla="*/ 409904 h 3760076"/>
              <a:gd name="connsiteX113" fmla="*/ 7133897 w 7409794"/>
              <a:gd name="connsiteY113" fmla="*/ 417787 h 3760076"/>
              <a:gd name="connsiteX114" fmla="*/ 7133897 w 7409794"/>
              <a:gd name="connsiteY114" fmla="*/ 528145 h 3760076"/>
              <a:gd name="connsiteX115" fmla="*/ 7189076 w 7409794"/>
              <a:gd name="connsiteY115" fmla="*/ 567559 h 3760076"/>
              <a:gd name="connsiteX116" fmla="*/ 7299435 w 7409794"/>
              <a:gd name="connsiteY116" fmla="*/ 748863 h 3760076"/>
              <a:gd name="connsiteX117" fmla="*/ 7236373 w 7409794"/>
              <a:gd name="connsiteY117" fmla="*/ 843456 h 3760076"/>
              <a:gd name="connsiteX118" fmla="*/ 7220607 w 7409794"/>
              <a:gd name="connsiteY118" fmla="*/ 969580 h 3760076"/>
              <a:gd name="connsiteX119" fmla="*/ 7236373 w 7409794"/>
              <a:gd name="connsiteY119" fmla="*/ 1158766 h 3760076"/>
              <a:gd name="connsiteX120" fmla="*/ 7244256 w 7409794"/>
              <a:gd name="connsiteY120" fmla="*/ 1347952 h 3760076"/>
              <a:gd name="connsiteX121" fmla="*/ 7220607 w 7409794"/>
              <a:gd name="connsiteY121" fmla="*/ 1340069 h 3760076"/>
              <a:gd name="connsiteX122" fmla="*/ 7220607 w 7409794"/>
              <a:gd name="connsiteY122" fmla="*/ 1395249 h 3760076"/>
              <a:gd name="connsiteX123" fmla="*/ 7323083 w 7409794"/>
              <a:gd name="connsiteY123" fmla="*/ 1623849 h 3760076"/>
              <a:gd name="connsiteX124" fmla="*/ 7409794 w 7409794"/>
              <a:gd name="connsiteY124" fmla="*/ 1805152 h 3760076"/>
              <a:gd name="connsiteX125" fmla="*/ 7291552 w 7409794"/>
              <a:gd name="connsiteY125" fmla="*/ 1899745 h 3760076"/>
              <a:gd name="connsiteX126" fmla="*/ 7204842 w 7409794"/>
              <a:gd name="connsiteY126" fmla="*/ 1962807 h 3760076"/>
              <a:gd name="connsiteX127" fmla="*/ 7055069 w 7409794"/>
              <a:gd name="connsiteY127" fmla="*/ 1868214 h 3760076"/>
              <a:gd name="connsiteX128" fmla="*/ 7023538 w 7409794"/>
              <a:gd name="connsiteY128" fmla="*/ 1781504 h 3760076"/>
              <a:gd name="connsiteX129" fmla="*/ 6999890 w 7409794"/>
              <a:gd name="connsiteY129" fmla="*/ 1726325 h 3760076"/>
              <a:gd name="connsiteX130" fmla="*/ 6921062 w 7409794"/>
              <a:gd name="connsiteY130" fmla="*/ 1726325 h 3760076"/>
              <a:gd name="connsiteX131" fmla="*/ 6905297 w 7409794"/>
              <a:gd name="connsiteY131" fmla="*/ 1671145 h 3760076"/>
              <a:gd name="connsiteX132" fmla="*/ 6865883 w 7409794"/>
              <a:gd name="connsiteY132" fmla="*/ 1671145 h 3760076"/>
              <a:gd name="connsiteX133" fmla="*/ 6613635 w 7409794"/>
              <a:gd name="connsiteY133" fmla="*/ 1805152 h 3760076"/>
              <a:gd name="connsiteX134" fmla="*/ 6353504 w 7409794"/>
              <a:gd name="connsiteY134" fmla="*/ 1868214 h 3760076"/>
              <a:gd name="connsiteX135" fmla="*/ 6180083 w 7409794"/>
              <a:gd name="connsiteY135" fmla="*/ 1907628 h 3760076"/>
              <a:gd name="connsiteX136" fmla="*/ 6085490 w 7409794"/>
              <a:gd name="connsiteY136" fmla="*/ 1899745 h 3760076"/>
              <a:gd name="connsiteX137" fmla="*/ 6046076 w 7409794"/>
              <a:gd name="connsiteY137" fmla="*/ 1789387 h 3760076"/>
              <a:gd name="connsiteX138" fmla="*/ 5888421 w 7409794"/>
              <a:gd name="connsiteY138" fmla="*/ 1915511 h 3760076"/>
              <a:gd name="connsiteX139" fmla="*/ 5888421 w 7409794"/>
              <a:gd name="connsiteY139" fmla="*/ 1915511 h 3760076"/>
              <a:gd name="connsiteX140" fmla="*/ 5691352 w 7409794"/>
              <a:gd name="connsiteY140" fmla="*/ 1868214 h 3760076"/>
              <a:gd name="connsiteX141" fmla="*/ 5644056 w 7409794"/>
              <a:gd name="connsiteY141" fmla="*/ 1813035 h 3760076"/>
              <a:gd name="connsiteX142" fmla="*/ 5565228 w 7409794"/>
              <a:gd name="connsiteY142" fmla="*/ 1844566 h 3760076"/>
              <a:gd name="connsiteX143" fmla="*/ 5470635 w 7409794"/>
              <a:gd name="connsiteY143" fmla="*/ 1671145 h 3760076"/>
              <a:gd name="connsiteX144" fmla="*/ 5368159 w 7409794"/>
              <a:gd name="connsiteY144" fmla="*/ 1608083 h 3760076"/>
              <a:gd name="connsiteX145" fmla="*/ 5257800 w 7409794"/>
              <a:gd name="connsiteY145" fmla="*/ 1679028 h 3760076"/>
              <a:gd name="connsiteX146" fmla="*/ 5407573 w 7409794"/>
              <a:gd name="connsiteY146" fmla="*/ 1844566 h 3760076"/>
              <a:gd name="connsiteX147" fmla="*/ 5446987 w 7409794"/>
              <a:gd name="connsiteY147" fmla="*/ 1836683 h 3760076"/>
              <a:gd name="connsiteX148" fmla="*/ 5478518 w 7409794"/>
              <a:gd name="connsiteY148" fmla="*/ 1836683 h 3760076"/>
              <a:gd name="connsiteX149" fmla="*/ 5525814 w 7409794"/>
              <a:gd name="connsiteY149" fmla="*/ 1923394 h 3760076"/>
              <a:gd name="connsiteX150" fmla="*/ 5588876 w 7409794"/>
              <a:gd name="connsiteY150" fmla="*/ 1947042 h 3760076"/>
              <a:gd name="connsiteX151" fmla="*/ 5644056 w 7409794"/>
              <a:gd name="connsiteY151" fmla="*/ 1907628 h 3760076"/>
              <a:gd name="connsiteX152" fmla="*/ 5699235 w 7409794"/>
              <a:gd name="connsiteY152" fmla="*/ 2017987 h 3760076"/>
              <a:gd name="connsiteX153" fmla="*/ 5683469 w 7409794"/>
              <a:gd name="connsiteY153" fmla="*/ 2104697 h 3760076"/>
              <a:gd name="connsiteX154" fmla="*/ 5707118 w 7409794"/>
              <a:gd name="connsiteY154" fmla="*/ 2112580 h 3760076"/>
              <a:gd name="connsiteX155" fmla="*/ 5746531 w 7409794"/>
              <a:gd name="connsiteY155" fmla="*/ 2144111 h 3760076"/>
              <a:gd name="connsiteX156" fmla="*/ 5896304 w 7409794"/>
              <a:gd name="connsiteY156" fmla="*/ 2033752 h 3760076"/>
              <a:gd name="connsiteX157" fmla="*/ 5959366 w 7409794"/>
              <a:gd name="connsiteY157" fmla="*/ 1899745 h 3760076"/>
              <a:gd name="connsiteX158" fmla="*/ 6006662 w 7409794"/>
              <a:gd name="connsiteY158" fmla="*/ 1797269 h 3760076"/>
              <a:gd name="connsiteX159" fmla="*/ 6093373 w 7409794"/>
              <a:gd name="connsiteY159" fmla="*/ 1828800 h 3760076"/>
              <a:gd name="connsiteX160" fmla="*/ 6148552 w 7409794"/>
              <a:gd name="connsiteY160" fmla="*/ 1939159 h 3760076"/>
              <a:gd name="connsiteX161" fmla="*/ 6211614 w 7409794"/>
              <a:gd name="connsiteY161" fmla="*/ 2010104 h 3760076"/>
              <a:gd name="connsiteX162" fmla="*/ 6353504 w 7409794"/>
              <a:gd name="connsiteY162" fmla="*/ 2025869 h 3760076"/>
              <a:gd name="connsiteX163" fmla="*/ 6424449 w 7409794"/>
              <a:gd name="connsiteY163" fmla="*/ 2096814 h 3760076"/>
              <a:gd name="connsiteX164" fmla="*/ 6487511 w 7409794"/>
              <a:gd name="connsiteY164" fmla="*/ 2159876 h 3760076"/>
              <a:gd name="connsiteX165" fmla="*/ 6487511 w 7409794"/>
              <a:gd name="connsiteY165" fmla="*/ 2293883 h 3760076"/>
              <a:gd name="connsiteX166" fmla="*/ 6400800 w 7409794"/>
              <a:gd name="connsiteY166" fmla="*/ 2427890 h 3760076"/>
              <a:gd name="connsiteX167" fmla="*/ 6361387 w 7409794"/>
              <a:gd name="connsiteY167" fmla="*/ 2498835 h 3760076"/>
              <a:gd name="connsiteX168" fmla="*/ 6361387 w 7409794"/>
              <a:gd name="connsiteY168" fmla="*/ 2593428 h 3760076"/>
              <a:gd name="connsiteX169" fmla="*/ 6258911 w 7409794"/>
              <a:gd name="connsiteY169" fmla="*/ 2695904 h 3760076"/>
              <a:gd name="connsiteX170" fmla="*/ 6243145 w 7409794"/>
              <a:gd name="connsiteY170" fmla="*/ 2782614 h 3760076"/>
              <a:gd name="connsiteX171" fmla="*/ 6164318 w 7409794"/>
              <a:gd name="connsiteY171" fmla="*/ 2845676 h 3760076"/>
              <a:gd name="connsiteX172" fmla="*/ 6140669 w 7409794"/>
              <a:gd name="connsiteY172" fmla="*/ 2932387 h 3760076"/>
              <a:gd name="connsiteX173" fmla="*/ 6014545 w 7409794"/>
              <a:gd name="connsiteY173" fmla="*/ 3003331 h 3760076"/>
              <a:gd name="connsiteX174" fmla="*/ 5975131 w 7409794"/>
              <a:gd name="connsiteY174" fmla="*/ 3090042 h 3760076"/>
              <a:gd name="connsiteX175" fmla="*/ 5880538 w 7409794"/>
              <a:gd name="connsiteY175" fmla="*/ 3208283 h 3760076"/>
              <a:gd name="connsiteX176" fmla="*/ 5707118 w 7409794"/>
              <a:gd name="connsiteY176" fmla="*/ 3294994 h 3760076"/>
              <a:gd name="connsiteX177" fmla="*/ 5533697 w 7409794"/>
              <a:gd name="connsiteY177" fmla="*/ 3436883 h 3760076"/>
              <a:gd name="connsiteX178" fmla="*/ 5360276 w 7409794"/>
              <a:gd name="connsiteY178" fmla="*/ 3594538 h 3760076"/>
              <a:gd name="connsiteX179" fmla="*/ 5186856 w 7409794"/>
              <a:gd name="connsiteY179" fmla="*/ 3689131 h 3760076"/>
              <a:gd name="connsiteX180" fmla="*/ 5029200 w 7409794"/>
              <a:gd name="connsiteY180" fmla="*/ 3760076 h 3760076"/>
              <a:gd name="connsiteX181" fmla="*/ 4887311 w 7409794"/>
              <a:gd name="connsiteY181" fmla="*/ 3720663 h 3760076"/>
              <a:gd name="connsiteX182" fmla="*/ 4753304 w 7409794"/>
              <a:gd name="connsiteY182" fmla="*/ 3507828 h 3760076"/>
              <a:gd name="connsiteX183" fmla="*/ 4698125 w 7409794"/>
              <a:gd name="connsiteY183" fmla="*/ 3326525 h 3760076"/>
              <a:gd name="connsiteX184" fmla="*/ 4650828 w 7409794"/>
              <a:gd name="connsiteY184" fmla="*/ 3279228 h 3760076"/>
              <a:gd name="connsiteX185" fmla="*/ 4572000 w 7409794"/>
              <a:gd name="connsiteY185" fmla="*/ 3121573 h 3760076"/>
              <a:gd name="connsiteX186" fmla="*/ 4477407 w 7409794"/>
              <a:gd name="connsiteY186" fmla="*/ 3034863 h 3760076"/>
              <a:gd name="connsiteX187" fmla="*/ 4382814 w 7409794"/>
              <a:gd name="connsiteY187" fmla="*/ 2932387 h 3760076"/>
              <a:gd name="connsiteX188" fmla="*/ 4327635 w 7409794"/>
              <a:gd name="connsiteY188" fmla="*/ 2885090 h 3760076"/>
              <a:gd name="connsiteX189" fmla="*/ 4303987 w 7409794"/>
              <a:gd name="connsiteY189" fmla="*/ 2829911 h 3760076"/>
              <a:gd name="connsiteX190" fmla="*/ 4264573 w 7409794"/>
              <a:gd name="connsiteY190" fmla="*/ 2751083 h 3760076"/>
              <a:gd name="connsiteX191" fmla="*/ 4288221 w 7409794"/>
              <a:gd name="connsiteY191" fmla="*/ 2688021 h 3760076"/>
              <a:gd name="connsiteX192" fmla="*/ 4193628 w 7409794"/>
              <a:gd name="connsiteY192" fmla="*/ 2554014 h 3760076"/>
              <a:gd name="connsiteX193" fmla="*/ 4083269 w 7409794"/>
              <a:gd name="connsiteY193" fmla="*/ 2538249 h 3760076"/>
              <a:gd name="connsiteX194" fmla="*/ 4020207 w 7409794"/>
              <a:gd name="connsiteY194" fmla="*/ 2372711 h 3760076"/>
              <a:gd name="connsiteX195" fmla="*/ 4020207 w 7409794"/>
              <a:gd name="connsiteY195" fmla="*/ 2372711 h 3760076"/>
              <a:gd name="connsiteX196" fmla="*/ 3957145 w 7409794"/>
              <a:gd name="connsiteY196" fmla="*/ 2254469 h 3760076"/>
              <a:gd name="connsiteX197" fmla="*/ 3878318 w 7409794"/>
              <a:gd name="connsiteY197" fmla="*/ 2199290 h 3760076"/>
              <a:gd name="connsiteX198" fmla="*/ 3854669 w 7409794"/>
              <a:gd name="connsiteY198" fmla="*/ 2128345 h 3760076"/>
              <a:gd name="connsiteX199" fmla="*/ 3815256 w 7409794"/>
              <a:gd name="connsiteY199" fmla="*/ 2096814 h 3760076"/>
              <a:gd name="connsiteX200" fmla="*/ 3752194 w 7409794"/>
              <a:gd name="connsiteY200" fmla="*/ 2128345 h 3760076"/>
              <a:gd name="connsiteX201" fmla="*/ 3752194 w 7409794"/>
              <a:gd name="connsiteY201" fmla="*/ 2215056 h 3760076"/>
              <a:gd name="connsiteX202" fmla="*/ 3854669 w 7409794"/>
              <a:gd name="connsiteY202" fmla="*/ 2356945 h 3760076"/>
              <a:gd name="connsiteX203" fmla="*/ 3933497 w 7409794"/>
              <a:gd name="connsiteY203" fmla="*/ 2467304 h 3760076"/>
              <a:gd name="connsiteX204" fmla="*/ 3957145 w 7409794"/>
              <a:gd name="connsiteY204" fmla="*/ 2490952 h 3760076"/>
              <a:gd name="connsiteX205" fmla="*/ 3980794 w 7409794"/>
              <a:gd name="connsiteY205" fmla="*/ 2530366 h 3760076"/>
              <a:gd name="connsiteX206" fmla="*/ 3980794 w 7409794"/>
              <a:gd name="connsiteY206" fmla="*/ 2624959 h 3760076"/>
              <a:gd name="connsiteX207" fmla="*/ 4114800 w 7409794"/>
              <a:gd name="connsiteY207" fmla="*/ 2703787 h 3760076"/>
              <a:gd name="connsiteX208" fmla="*/ 4185745 w 7409794"/>
              <a:gd name="connsiteY208" fmla="*/ 3019097 h 3760076"/>
              <a:gd name="connsiteX209" fmla="*/ 4311869 w 7409794"/>
              <a:gd name="connsiteY209" fmla="*/ 3145221 h 3760076"/>
              <a:gd name="connsiteX210" fmla="*/ 4414345 w 7409794"/>
              <a:gd name="connsiteY210" fmla="*/ 3263463 h 3760076"/>
              <a:gd name="connsiteX211" fmla="*/ 4437994 w 7409794"/>
              <a:gd name="connsiteY211" fmla="*/ 3358056 h 3760076"/>
              <a:gd name="connsiteX212" fmla="*/ 4422228 w 7409794"/>
              <a:gd name="connsiteY212" fmla="*/ 3460531 h 3760076"/>
              <a:gd name="connsiteX213" fmla="*/ 4209394 w 7409794"/>
              <a:gd name="connsiteY213" fmla="*/ 3484180 h 3760076"/>
              <a:gd name="connsiteX214" fmla="*/ 4020207 w 7409794"/>
              <a:gd name="connsiteY214" fmla="*/ 3468414 h 3760076"/>
              <a:gd name="connsiteX215" fmla="*/ 3831021 w 7409794"/>
              <a:gd name="connsiteY215" fmla="*/ 3413235 h 3760076"/>
              <a:gd name="connsiteX216" fmla="*/ 3618187 w 7409794"/>
              <a:gd name="connsiteY216" fmla="*/ 3310759 h 3760076"/>
              <a:gd name="connsiteX217" fmla="*/ 3555125 w 7409794"/>
              <a:gd name="connsiteY217" fmla="*/ 3279228 h 3760076"/>
              <a:gd name="connsiteX218" fmla="*/ 3350173 w 7409794"/>
              <a:gd name="connsiteY218" fmla="*/ 3255580 h 3760076"/>
              <a:gd name="connsiteX219" fmla="*/ 3255580 w 7409794"/>
              <a:gd name="connsiteY219" fmla="*/ 3129456 h 3760076"/>
              <a:gd name="connsiteX220" fmla="*/ 3255580 w 7409794"/>
              <a:gd name="connsiteY220" fmla="*/ 2908738 h 3760076"/>
              <a:gd name="connsiteX221" fmla="*/ 3302876 w 7409794"/>
              <a:gd name="connsiteY221" fmla="*/ 2806263 h 3760076"/>
              <a:gd name="connsiteX222" fmla="*/ 3436883 w 7409794"/>
              <a:gd name="connsiteY222" fmla="*/ 2672256 h 3760076"/>
              <a:gd name="connsiteX223" fmla="*/ 3397469 w 7409794"/>
              <a:gd name="connsiteY223" fmla="*/ 2467304 h 3760076"/>
              <a:gd name="connsiteX224" fmla="*/ 3200400 w 7409794"/>
              <a:gd name="connsiteY224" fmla="*/ 2238704 h 3760076"/>
              <a:gd name="connsiteX225" fmla="*/ 3082159 w 7409794"/>
              <a:gd name="connsiteY225" fmla="*/ 2088931 h 3760076"/>
              <a:gd name="connsiteX226" fmla="*/ 2743200 w 7409794"/>
              <a:gd name="connsiteY226" fmla="*/ 1962807 h 3760076"/>
              <a:gd name="connsiteX227" fmla="*/ 2672256 w 7409794"/>
              <a:gd name="connsiteY227" fmla="*/ 1915511 h 3760076"/>
              <a:gd name="connsiteX228" fmla="*/ 2475187 w 7409794"/>
              <a:gd name="connsiteY228" fmla="*/ 1915511 h 3760076"/>
              <a:gd name="connsiteX229" fmla="*/ 2262352 w 7409794"/>
              <a:gd name="connsiteY229" fmla="*/ 1883980 h 3760076"/>
              <a:gd name="connsiteX230" fmla="*/ 2120462 w 7409794"/>
              <a:gd name="connsiteY230" fmla="*/ 1907628 h 3760076"/>
              <a:gd name="connsiteX231" fmla="*/ 1781504 w 7409794"/>
              <a:gd name="connsiteY231" fmla="*/ 2222938 h 3760076"/>
              <a:gd name="connsiteX232" fmla="*/ 1426780 w 7409794"/>
              <a:gd name="connsiteY232" fmla="*/ 2183525 h 3760076"/>
              <a:gd name="connsiteX233" fmla="*/ 1166649 w 7409794"/>
              <a:gd name="connsiteY233" fmla="*/ 2088931 h 3760076"/>
              <a:gd name="connsiteX234" fmla="*/ 922283 w 7409794"/>
              <a:gd name="connsiteY234" fmla="*/ 1994338 h 3760076"/>
              <a:gd name="connsiteX235" fmla="*/ 835573 w 7409794"/>
              <a:gd name="connsiteY235" fmla="*/ 1820918 h 3760076"/>
              <a:gd name="connsiteX236" fmla="*/ 701566 w 7409794"/>
              <a:gd name="connsiteY236" fmla="*/ 1694794 h 3760076"/>
              <a:gd name="connsiteX237" fmla="*/ 630621 w 7409794"/>
              <a:gd name="connsiteY237" fmla="*/ 1505607 h 3760076"/>
              <a:gd name="connsiteX238" fmla="*/ 362607 w 7409794"/>
              <a:gd name="connsiteY238" fmla="*/ 1489842 h 3760076"/>
              <a:gd name="connsiteX239" fmla="*/ 307428 w 7409794"/>
              <a:gd name="connsiteY239" fmla="*/ 1387366 h 3760076"/>
              <a:gd name="connsiteX240" fmla="*/ 173421 w 7409794"/>
              <a:gd name="connsiteY240" fmla="*/ 1324304 h 3760076"/>
              <a:gd name="connsiteX241" fmla="*/ 39414 w 7409794"/>
              <a:gd name="connsiteY241" fmla="*/ 1237594 h 3760076"/>
              <a:gd name="connsiteX242" fmla="*/ 0 w 7409794"/>
              <a:gd name="connsiteY242" fmla="*/ 1001111 h 3760076"/>
              <a:gd name="connsiteX243" fmla="*/ 0 w 7409794"/>
              <a:gd name="connsiteY243" fmla="*/ 906518 h 3760076"/>
              <a:gd name="connsiteX244" fmla="*/ 35010 w 7409794"/>
              <a:gd name="connsiteY244" fmla="*/ 832327 h 3760076"/>
              <a:gd name="connsiteX245" fmla="*/ 191621 w 7409794"/>
              <a:gd name="connsiteY245" fmla="*/ 717331 h 3760076"/>
              <a:gd name="connsiteX246" fmla="*/ 236483 w 7409794"/>
              <a:gd name="connsiteY246" fmla="*/ 662152 h 3760076"/>
              <a:gd name="connsiteX0" fmla="*/ 226398 w 7409794"/>
              <a:gd name="connsiteY0" fmla="*/ 628534 h 3760076"/>
              <a:gd name="connsiteX1" fmla="*/ 291662 w 7409794"/>
              <a:gd name="connsiteY1" fmla="*/ 662152 h 3760076"/>
              <a:gd name="connsiteX2" fmla="*/ 283780 w 7409794"/>
              <a:gd name="connsiteY2" fmla="*/ 717331 h 3760076"/>
              <a:gd name="connsiteX3" fmla="*/ 378373 w 7409794"/>
              <a:gd name="connsiteY3" fmla="*/ 725214 h 3760076"/>
              <a:gd name="connsiteX4" fmla="*/ 394138 w 7409794"/>
              <a:gd name="connsiteY4" fmla="*/ 772511 h 3760076"/>
              <a:gd name="connsiteX5" fmla="*/ 504497 w 7409794"/>
              <a:gd name="connsiteY5" fmla="*/ 740980 h 3760076"/>
              <a:gd name="connsiteX6" fmla="*/ 536028 w 7409794"/>
              <a:gd name="connsiteY6" fmla="*/ 717331 h 3760076"/>
              <a:gd name="connsiteX7" fmla="*/ 622738 w 7409794"/>
              <a:gd name="connsiteY7" fmla="*/ 685800 h 3760076"/>
              <a:gd name="connsiteX8" fmla="*/ 662152 w 7409794"/>
              <a:gd name="connsiteY8" fmla="*/ 685800 h 3760076"/>
              <a:gd name="connsiteX9" fmla="*/ 756745 w 7409794"/>
              <a:gd name="connsiteY9" fmla="*/ 677918 h 3760076"/>
              <a:gd name="connsiteX10" fmla="*/ 788276 w 7409794"/>
              <a:gd name="connsiteY10" fmla="*/ 677918 h 3760076"/>
              <a:gd name="connsiteX11" fmla="*/ 961697 w 7409794"/>
              <a:gd name="connsiteY11" fmla="*/ 725214 h 3760076"/>
              <a:gd name="connsiteX12" fmla="*/ 1032642 w 7409794"/>
              <a:gd name="connsiteY12" fmla="*/ 733097 h 3760076"/>
              <a:gd name="connsiteX13" fmla="*/ 1111469 w 7409794"/>
              <a:gd name="connsiteY13" fmla="*/ 733097 h 3760076"/>
              <a:gd name="connsiteX14" fmla="*/ 1198180 w 7409794"/>
              <a:gd name="connsiteY14" fmla="*/ 756745 h 3760076"/>
              <a:gd name="connsiteX15" fmla="*/ 1261242 w 7409794"/>
              <a:gd name="connsiteY15" fmla="*/ 772511 h 3760076"/>
              <a:gd name="connsiteX16" fmla="*/ 1347952 w 7409794"/>
              <a:gd name="connsiteY16" fmla="*/ 733097 h 3760076"/>
              <a:gd name="connsiteX17" fmla="*/ 1474076 w 7409794"/>
              <a:gd name="connsiteY17" fmla="*/ 772511 h 3760076"/>
              <a:gd name="connsiteX18" fmla="*/ 1466194 w 7409794"/>
              <a:gd name="connsiteY18" fmla="*/ 890752 h 3760076"/>
              <a:gd name="connsiteX19" fmla="*/ 1458311 w 7409794"/>
              <a:gd name="connsiteY19" fmla="*/ 977463 h 3760076"/>
              <a:gd name="connsiteX20" fmla="*/ 1481959 w 7409794"/>
              <a:gd name="connsiteY20" fmla="*/ 1064173 h 3760076"/>
              <a:gd name="connsiteX21" fmla="*/ 1434662 w 7409794"/>
              <a:gd name="connsiteY21" fmla="*/ 1103587 h 3760076"/>
              <a:gd name="connsiteX22" fmla="*/ 1379483 w 7409794"/>
              <a:gd name="connsiteY22" fmla="*/ 1143000 h 3760076"/>
              <a:gd name="connsiteX23" fmla="*/ 1363718 w 7409794"/>
              <a:gd name="connsiteY23" fmla="*/ 1166649 h 3760076"/>
              <a:gd name="connsiteX24" fmla="*/ 1387366 w 7409794"/>
              <a:gd name="connsiteY24" fmla="*/ 1198180 h 3760076"/>
              <a:gd name="connsiteX25" fmla="*/ 1458311 w 7409794"/>
              <a:gd name="connsiteY25" fmla="*/ 1269125 h 3760076"/>
              <a:gd name="connsiteX26" fmla="*/ 1529256 w 7409794"/>
              <a:gd name="connsiteY26" fmla="*/ 1292773 h 3760076"/>
              <a:gd name="connsiteX27" fmla="*/ 1639614 w 7409794"/>
              <a:gd name="connsiteY27" fmla="*/ 1277007 h 3760076"/>
              <a:gd name="connsiteX28" fmla="*/ 1765738 w 7409794"/>
              <a:gd name="connsiteY28" fmla="*/ 1395249 h 3760076"/>
              <a:gd name="connsiteX29" fmla="*/ 1813035 w 7409794"/>
              <a:gd name="connsiteY29" fmla="*/ 1474076 h 3760076"/>
              <a:gd name="connsiteX30" fmla="*/ 1813035 w 7409794"/>
              <a:gd name="connsiteY30" fmla="*/ 1505607 h 3760076"/>
              <a:gd name="connsiteX31" fmla="*/ 1883980 w 7409794"/>
              <a:gd name="connsiteY31" fmla="*/ 1552904 h 3760076"/>
              <a:gd name="connsiteX32" fmla="*/ 1954925 w 7409794"/>
              <a:gd name="connsiteY32" fmla="*/ 1592318 h 3760076"/>
              <a:gd name="connsiteX33" fmla="*/ 2049518 w 7409794"/>
              <a:gd name="connsiteY33" fmla="*/ 1631731 h 3760076"/>
              <a:gd name="connsiteX34" fmla="*/ 2096814 w 7409794"/>
              <a:gd name="connsiteY34" fmla="*/ 1663263 h 3760076"/>
              <a:gd name="connsiteX35" fmla="*/ 2167759 w 7409794"/>
              <a:gd name="connsiteY35" fmla="*/ 1631731 h 3760076"/>
              <a:gd name="connsiteX36" fmla="*/ 2159876 w 7409794"/>
              <a:gd name="connsiteY36" fmla="*/ 1545021 h 3760076"/>
              <a:gd name="connsiteX37" fmla="*/ 2159876 w 7409794"/>
              <a:gd name="connsiteY37" fmla="*/ 1545021 h 3760076"/>
              <a:gd name="connsiteX38" fmla="*/ 2301766 w 7409794"/>
              <a:gd name="connsiteY38" fmla="*/ 1411014 h 3760076"/>
              <a:gd name="connsiteX39" fmla="*/ 2364828 w 7409794"/>
              <a:gd name="connsiteY39" fmla="*/ 1379483 h 3760076"/>
              <a:gd name="connsiteX40" fmla="*/ 2420007 w 7409794"/>
              <a:gd name="connsiteY40" fmla="*/ 1379483 h 3760076"/>
              <a:gd name="connsiteX41" fmla="*/ 2538249 w 7409794"/>
              <a:gd name="connsiteY41" fmla="*/ 1426780 h 3760076"/>
              <a:gd name="connsiteX42" fmla="*/ 2569780 w 7409794"/>
              <a:gd name="connsiteY42" fmla="*/ 1434663 h 3760076"/>
              <a:gd name="connsiteX43" fmla="*/ 2601311 w 7409794"/>
              <a:gd name="connsiteY43" fmla="*/ 1458311 h 3760076"/>
              <a:gd name="connsiteX44" fmla="*/ 2632842 w 7409794"/>
              <a:gd name="connsiteY44" fmla="*/ 1505607 h 3760076"/>
              <a:gd name="connsiteX45" fmla="*/ 2672256 w 7409794"/>
              <a:gd name="connsiteY45" fmla="*/ 1505607 h 3760076"/>
              <a:gd name="connsiteX46" fmla="*/ 2782614 w 7409794"/>
              <a:gd name="connsiteY46" fmla="*/ 1497725 h 3760076"/>
              <a:gd name="connsiteX47" fmla="*/ 2782614 w 7409794"/>
              <a:gd name="connsiteY47" fmla="*/ 1497725 h 3760076"/>
              <a:gd name="connsiteX48" fmla="*/ 2948152 w 7409794"/>
              <a:gd name="connsiteY48" fmla="*/ 1584435 h 3760076"/>
              <a:gd name="connsiteX49" fmla="*/ 3050628 w 7409794"/>
              <a:gd name="connsiteY49" fmla="*/ 1584435 h 3760076"/>
              <a:gd name="connsiteX50" fmla="*/ 3113690 w 7409794"/>
              <a:gd name="connsiteY50" fmla="*/ 1663263 h 3760076"/>
              <a:gd name="connsiteX51" fmla="*/ 3192518 w 7409794"/>
              <a:gd name="connsiteY51" fmla="*/ 1615966 h 3760076"/>
              <a:gd name="connsiteX52" fmla="*/ 3287111 w 7409794"/>
              <a:gd name="connsiteY52" fmla="*/ 1560787 h 3760076"/>
              <a:gd name="connsiteX53" fmla="*/ 3358056 w 7409794"/>
              <a:gd name="connsiteY53" fmla="*/ 1592318 h 3760076"/>
              <a:gd name="connsiteX54" fmla="*/ 3413235 w 7409794"/>
              <a:gd name="connsiteY54" fmla="*/ 1584435 h 3760076"/>
              <a:gd name="connsiteX55" fmla="*/ 3507828 w 7409794"/>
              <a:gd name="connsiteY55" fmla="*/ 1576552 h 3760076"/>
              <a:gd name="connsiteX56" fmla="*/ 3531476 w 7409794"/>
              <a:gd name="connsiteY56" fmla="*/ 1600200 h 3760076"/>
              <a:gd name="connsiteX57" fmla="*/ 3555125 w 7409794"/>
              <a:gd name="connsiteY57" fmla="*/ 1592318 h 3760076"/>
              <a:gd name="connsiteX58" fmla="*/ 3720662 w 7409794"/>
              <a:gd name="connsiteY58" fmla="*/ 1568669 h 3760076"/>
              <a:gd name="connsiteX59" fmla="*/ 3783725 w 7409794"/>
              <a:gd name="connsiteY59" fmla="*/ 1458311 h 3760076"/>
              <a:gd name="connsiteX60" fmla="*/ 3775842 w 7409794"/>
              <a:gd name="connsiteY60" fmla="*/ 1387366 h 3760076"/>
              <a:gd name="connsiteX61" fmla="*/ 3823138 w 7409794"/>
              <a:gd name="connsiteY61" fmla="*/ 1324304 h 3760076"/>
              <a:gd name="connsiteX62" fmla="*/ 3846787 w 7409794"/>
              <a:gd name="connsiteY62" fmla="*/ 1190297 h 3760076"/>
              <a:gd name="connsiteX63" fmla="*/ 3862552 w 7409794"/>
              <a:gd name="connsiteY63" fmla="*/ 1174531 h 3760076"/>
              <a:gd name="connsiteX64" fmla="*/ 3823138 w 7409794"/>
              <a:gd name="connsiteY64" fmla="*/ 1135118 h 3760076"/>
              <a:gd name="connsiteX65" fmla="*/ 3831021 w 7409794"/>
              <a:gd name="connsiteY65" fmla="*/ 1072056 h 3760076"/>
              <a:gd name="connsiteX66" fmla="*/ 3831021 w 7409794"/>
              <a:gd name="connsiteY66" fmla="*/ 945931 h 3760076"/>
              <a:gd name="connsiteX67" fmla="*/ 3799490 w 7409794"/>
              <a:gd name="connsiteY67" fmla="*/ 930166 h 3760076"/>
              <a:gd name="connsiteX68" fmla="*/ 3736428 w 7409794"/>
              <a:gd name="connsiteY68" fmla="*/ 945931 h 3760076"/>
              <a:gd name="connsiteX69" fmla="*/ 3712780 w 7409794"/>
              <a:gd name="connsiteY69" fmla="*/ 961697 h 3760076"/>
              <a:gd name="connsiteX70" fmla="*/ 3641835 w 7409794"/>
              <a:gd name="connsiteY70" fmla="*/ 993228 h 3760076"/>
              <a:gd name="connsiteX71" fmla="*/ 3767959 w 7409794"/>
              <a:gd name="connsiteY71" fmla="*/ 717331 h 3760076"/>
              <a:gd name="connsiteX72" fmla="*/ 3838904 w 7409794"/>
              <a:gd name="connsiteY72" fmla="*/ 685800 h 3760076"/>
              <a:gd name="connsiteX73" fmla="*/ 4051738 w 7409794"/>
              <a:gd name="connsiteY73" fmla="*/ 693683 h 3760076"/>
              <a:gd name="connsiteX74" fmla="*/ 4154214 w 7409794"/>
              <a:gd name="connsiteY74" fmla="*/ 575442 h 3760076"/>
              <a:gd name="connsiteX75" fmla="*/ 4233042 w 7409794"/>
              <a:gd name="connsiteY75" fmla="*/ 496614 h 3760076"/>
              <a:gd name="connsiteX76" fmla="*/ 4217276 w 7409794"/>
              <a:gd name="connsiteY76" fmla="*/ 417787 h 3760076"/>
              <a:gd name="connsiteX77" fmla="*/ 4233042 w 7409794"/>
              <a:gd name="connsiteY77" fmla="*/ 362607 h 3760076"/>
              <a:gd name="connsiteX78" fmla="*/ 4256690 w 7409794"/>
              <a:gd name="connsiteY78" fmla="*/ 315311 h 3760076"/>
              <a:gd name="connsiteX79" fmla="*/ 4335518 w 7409794"/>
              <a:gd name="connsiteY79" fmla="*/ 260131 h 3760076"/>
              <a:gd name="connsiteX80" fmla="*/ 4532587 w 7409794"/>
              <a:gd name="connsiteY80" fmla="*/ 141890 h 3760076"/>
              <a:gd name="connsiteX81" fmla="*/ 4635062 w 7409794"/>
              <a:gd name="connsiteY81" fmla="*/ 189187 h 3760076"/>
              <a:gd name="connsiteX82" fmla="*/ 4792718 w 7409794"/>
              <a:gd name="connsiteY82" fmla="*/ 228600 h 3760076"/>
              <a:gd name="connsiteX83" fmla="*/ 4855780 w 7409794"/>
              <a:gd name="connsiteY83" fmla="*/ 323194 h 3760076"/>
              <a:gd name="connsiteX84" fmla="*/ 4895194 w 7409794"/>
              <a:gd name="connsiteY84" fmla="*/ 417787 h 3760076"/>
              <a:gd name="connsiteX85" fmla="*/ 4974021 w 7409794"/>
              <a:gd name="connsiteY85" fmla="*/ 449318 h 3760076"/>
              <a:gd name="connsiteX86" fmla="*/ 5052849 w 7409794"/>
              <a:gd name="connsiteY86" fmla="*/ 480849 h 3760076"/>
              <a:gd name="connsiteX87" fmla="*/ 5084380 w 7409794"/>
              <a:gd name="connsiteY87" fmla="*/ 465083 h 3760076"/>
              <a:gd name="connsiteX88" fmla="*/ 5092262 w 7409794"/>
              <a:gd name="connsiteY88" fmla="*/ 551794 h 3760076"/>
              <a:gd name="connsiteX89" fmla="*/ 5115911 w 7409794"/>
              <a:gd name="connsiteY89" fmla="*/ 591207 h 3760076"/>
              <a:gd name="connsiteX90" fmla="*/ 5171090 w 7409794"/>
              <a:gd name="connsiteY90" fmla="*/ 591207 h 3760076"/>
              <a:gd name="connsiteX91" fmla="*/ 5281449 w 7409794"/>
              <a:gd name="connsiteY91" fmla="*/ 630621 h 3760076"/>
              <a:gd name="connsiteX92" fmla="*/ 5352394 w 7409794"/>
              <a:gd name="connsiteY92" fmla="*/ 638504 h 3760076"/>
              <a:gd name="connsiteX93" fmla="*/ 5439104 w 7409794"/>
              <a:gd name="connsiteY93" fmla="*/ 638504 h 3760076"/>
              <a:gd name="connsiteX94" fmla="*/ 5517931 w 7409794"/>
              <a:gd name="connsiteY94" fmla="*/ 606973 h 3760076"/>
              <a:gd name="connsiteX95" fmla="*/ 5470635 w 7409794"/>
              <a:gd name="connsiteY95" fmla="*/ 480849 h 3760076"/>
              <a:gd name="connsiteX96" fmla="*/ 5470635 w 7409794"/>
              <a:gd name="connsiteY96" fmla="*/ 480849 h 3760076"/>
              <a:gd name="connsiteX97" fmla="*/ 5549462 w 7409794"/>
              <a:gd name="connsiteY97" fmla="*/ 465083 h 3760076"/>
              <a:gd name="connsiteX98" fmla="*/ 5683469 w 7409794"/>
              <a:gd name="connsiteY98" fmla="*/ 488731 h 3760076"/>
              <a:gd name="connsiteX99" fmla="*/ 6061842 w 7409794"/>
              <a:gd name="connsiteY99" fmla="*/ 543911 h 3760076"/>
              <a:gd name="connsiteX100" fmla="*/ 6164318 w 7409794"/>
              <a:gd name="connsiteY100" fmla="*/ 354725 h 3760076"/>
              <a:gd name="connsiteX101" fmla="*/ 6117021 w 7409794"/>
              <a:gd name="connsiteY101" fmla="*/ 197069 h 3760076"/>
              <a:gd name="connsiteX102" fmla="*/ 6006662 w 7409794"/>
              <a:gd name="connsiteY102" fmla="*/ 63063 h 3760076"/>
              <a:gd name="connsiteX103" fmla="*/ 6140669 w 7409794"/>
              <a:gd name="connsiteY103" fmla="*/ 0 h 3760076"/>
              <a:gd name="connsiteX104" fmla="*/ 6211614 w 7409794"/>
              <a:gd name="connsiteY104" fmla="*/ 47297 h 3760076"/>
              <a:gd name="connsiteX105" fmla="*/ 6290442 w 7409794"/>
              <a:gd name="connsiteY105" fmla="*/ 173421 h 3760076"/>
              <a:gd name="connsiteX106" fmla="*/ 6392918 w 7409794"/>
              <a:gd name="connsiteY106" fmla="*/ 275897 h 3760076"/>
              <a:gd name="connsiteX107" fmla="*/ 6582104 w 7409794"/>
              <a:gd name="connsiteY107" fmla="*/ 275897 h 3760076"/>
              <a:gd name="connsiteX108" fmla="*/ 6637283 w 7409794"/>
              <a:gd name="connsiteY108" fmla="*/ 244366 h 3760076"/>
              <a:gd name="connsiteX109" fmla="*/ 6739759 w 7409794"/>
              <a:gd name="connsiteY109" fmla="*/ 110359 h 3760076"/>
              <a:gd name="connsiteX110" fmla="*/ 6779173 w 7409794"/>
              <a:gd name="connsiteY110" fmla="*/ 63063 h 3760076"/>
              <a:gd name="connsiteX111" fmla="*/ 6842235 w 7409794"/>
              <a:gd name="connsiteY111" fmla="*/ 268014 h 3760076"/>
              <a:gd name="connsiteX112" fmla="*/ 6928945 w 7409794"/>
              <a:gd name="connsiteY112" fmla="*/ 409904 h 3760076"/>
              <a:gd name="connsiteX113" fmla="*/ 7133897 w 7409794"/>
              <a:gd name="connsiteY113" fmla="*/ 417787 h 3760076"/>
              <a:gd name="connsiteX114" fmla="*/ 7133897 w 7409794"/>
              <a:gd name="connsiteY114" fmla="*/ 528145 h 3760076"/>
              <a:gd name="connsiteX115" fmla="*/ 7189076 w 7409794"/>
              <a:gd name="connsiteY115" fmla="*/ 567559 h 3760076"/>
              <a:gd name="connsiteX116" fmla="*/ 7299435 w 7409794"/>
              <a:gd name="connsiteY116" fmla="*/ 748863 h 3760076"/>
              <a:gd name="connsiteX117" fmla="*/ 7236373 w 7409794"/>
              <a:gd name="connsiteY117" fmla="*/ 843456 h 3760076"/>
              <a:gd name="connsiteX118" fmla="*/ 7220607 w 7409794"/>
              <a:gd name="connsiteY118" fmla="*/ 969580 h 3760076"/>
              <a:gd name="connsiteX119" fmla="*/ 7236373 w 7409794"/>
              <a:gd name="connsiteY119" fmla="*/ 1158766 h 3760076"/>
              <a:gd name="connsiteX120" fmla="*/ 7244256 w 7409794"/>
              <a:gd name="connsiteY120" fmla="*/ 1347952 h 3760076"/>
              <a:gd name="connsiteX121" fmla="*/ 7220607 w 7409794"/>
              <a:gd name="connsiteY121" fmla="*/ 1340069 h 3760076"/>
              <a:gd name="connsiteX122" fmla="*/ 7220607 w 7409794"/>
              <a:gd name="connsiteY122" fmla="*/ 1395249 h 3760076"/>
              <a:gd name="connsiteX123" fmla="*/ 7323083 w 7409794"/>
              <a:gd name="connsiteY123" fmla="*/ 1623849 h 3760076"/>
              <a:gd name="connsiteX124" fmla="*/ 7409794 w 7409794"/>
              <a:gd name="connsiteY124" fmla="*/ 1805152 h 3760076"/>
              <a:gd name="connsiteX125" fmla="*/ 7291552 w 7409794"/>
              <a:gd name="connsiteY125" fmla="*/ 1899745 h 3760076"/>
              <a:gd name="connsiteX126" fmla="*/ 7204842 w 7409794"/>
              <a:gd name="connsiteY126" fmla="*/ 1962807 h 3760076"/>
              <a:gd name="connsiteX127" fmla="*/ 7055069 w 7409794"/>
              <a:gd name="connsiteY127" fmla="*/ 1868214 h 3760076"/>
              <a:gd name="connsiteX128" fmla="*/ 7023538 w 7409794"/>
              <a:gd name="connsiteY128" fmla="*/ 1781504 h 3760076"/>
              <a:gd name="connsiteX129" fmla="*/ 6999890 w 7409794"/>
              <a:gd name="connsiteY129" fmla="*/ 1726325 h 3760076"/>
              <a:gd name="connsiteX130" fmla="*/ 6921062 w 7409794"/>
              <a:gd name="connsiteY130" fmla="*/ 1726325 h 3760076"/>
              <a:gd name="connsiteX131" fmla="*/ 6905297 w 7409794"/>
              <a:gd name="connsiteY131" fmla="*/ 1671145 h 3760076"/>
              <a:gd name="connsiteX132" fmla="*/ 6865883 w 7409794"/>
              <a:gd name="connsiteY132" fmla="*/ 1671145 h 3760076"/>
              <a:gd name="connsiteX133" fmla="*/ 6613635 w 7409794"/>
              <a:gd name="connsiteY133" fmla="*/ 1805152 h 3760076"/>
              <a:gd name="connsiteX134" fmla="*/ 6353504 w 7409794"/>
              <a:gd name="connsiteY134" fmla="*/ 1868214 h 3760076"/>
              <a:gd name="connsiteX135" fmla="*/ 6180083 w 7409794"/>
              <a:gd name="connsiteY135" fmla="*/ 1907628 h 3760076"/>
              <a:gd name="connsiteX136" fmla="*/ 6085490 w 7409794"/>
              <a:gd name="connsiteY136" fmla="*/ 1899745 h 3760076"/>
              <a:gd name="connsiteX137" fmla="*/ 6046076 w 7409794"/>
              <a:gd name="connsiteY137" fmla="*/ 1789387 h 3760076"/>
              <a:gd name="connsiteX138" fmla="*/ 5888421 w 7409794"/>
              <a:gd name="connsiteY138" fmla="*/ 1915511 h 3760076"/>
              <a:gd name="connsiteX139" fmla="*/ 5888421 w 7409794"/>
              <a:gd name="connsiteY139" fmla="*/ 1915511 h 3760076"/>
              <a:gd name="connsiteX140" fmla="*/ 5691352 w 7409794"/>
              <a:gd name="connsiteY140" fmla="*/ 1868214 h 3760076"/>
              <a:gd name="connsiteX141" fmla="*/ 5644056 w 7409794"/>
              <a:gd name="connsiteY141" fmla="*/ 1813035 h 3760076"/>
              <a:gd name="connsiteX142" fmla="*/ 5565228 w 7409794"/>
              <a:gd name="connsiteY142" fmla="*/ 1844566 h 3760076"/>
              <a:gd name="connsiteX143" fmla="*/ 5470635 w 7409794"/>
              <a:gd name="connsiteY143" fmla="*/ 1671145 h 3760076"/>
              <a:gd name="connsiteX144" fmla="*/ 5368159 w 7409794"/>
              <a:gd name="connsiteY144" fmla="*/ 1608083 h 3760076"/>
              <a:gd name="connsiteX145" fmla="*/ 5257800 w 7409794"/>
              <a:gd name="connsiteY145" fmla="*/ 1679028 h 3760076"/>
              <a:gd name="connsiteX146" fmla="*/ 5407573 w 7409794"/>
              <a:gd name="connsiteY146" fmla="*/ 1844566 h 3760076"/>
              <a:gd name="connsiteX147" fmla="*/ 5446987 w 7409794"/>
              <a:gd name="connsiteY147" fmla="*/ 1836683 h 3760076"/>
              <a:gd name="connsiteX148" fmla="*/ 5478518 w 7409794"/>
              <a:gd name="connsiteY148" fmla="*/ 1836683 h 3760076"/>
              <a:gd name="connsiteX149" fmla="*/ 5525814 w 7409794"/>
              <a:gd name="connsiteY149" fmla="*/ 1923394 h 3760076"/>
              <a:gd name="connsiteX150" fmla="*/ 5588876 w 7409794"/>
              <a:gd name="connsiteY150" fmla="*/ 1947042 h 3760076"/>
              <a:gd name="connsiteX151" fmla="*/ 5644056 w 7409794"/>
              <a:gd name="connsiteY151" fmla="*/ 1907628 h 3760076"/>
              <a:gd name="connsiteX152" fmla="*/ 5699235 w 7409794"/>
              <a:gd name="connsiteY152" fmla="*/ 2017987 h 3760076"/>
              <a:gd name="connsiteX153" fmla="*/ 5683469 w 7409794"/>
              <a:gd name="connsiteY153" fmla="*/ 2104697 h 3760076"/>
              <a:gd name="connsiteX154" fmla="*/ 5707118 w 7409794"/>
              <a:gd name="connsiteY154" fmla="*/ 2112580 h 3760076"/>
              <a:gd name="connsiteX155" fmla="*/ 5746531 w 7409794"/>
              <a:gd name="connsiteY155" fmla="*/ 2144111 h 3760076"/>
              <a:gd name="connsiteX156" fmla="*/ 5896304 w 7409794"/>
              <a:gd name="connsiteY156" fmla="*/ 2033752 h 3760076"/>
              <a:gd name="connsiteX157" fmla="*/ 5959366 w 7409794"/>
              <a:gd name="connsiteY157" fmla="*/ 1899745 h 3760076"/>
              <a:gd name="connsiteX158" fmla="*/ 6006662 w 7409794"/>
              <a:gd name="connsiteY158" fmla="*/ 1797269 h 3760076"/>
              <a:gd name="connsiteX159" fmla="*/ 6093373 w 7409794"/>
              <a:gd name="connsiteY159" fmla="*/ 1828800 h 3760076"/>
              <a:gd name="connsiteX160" fmla="*/ 6148552 w 7409794"/>
              <a:gd name="connsiteY160" fmla="*/ 1939159 h 3760076"/>
              <a:gd name="connsiteX161" fmla="*/ 6211614 w 7409794"/>
              <a:gd name="connsiteY161" fmla="*/ 2010104 h 3760076"/>
              <a:gd name="connsiteX162" fmla="*/ 6353504 w 7409794"/>
              <a:gd name="connsiteY162" fmla="*/ 2025869 h 3760076"/>
              <a:gd name="connsiteX163" fmla="*/ 6424449 w 7409794"/>
              <a:gd name="connsiteY163" fmla="*/ 2096814 h 3760076"/>
              <a:gd name="connsiteX164" fmla="*/ 6487511 w 7409794"/>
              <a:gd name="connsiteY164" fmla="*/ 2159876 h 3760076"/>
              <a:gd name="connsiteX165" fmla="*/ 6487511 w 7409794"/>
              <a:gd name="connsiteY165" fmla="*/ 2293883 h 3760076"/>
              <a:gd name="connsiteX166" fmla="*/ 6400800 w 7409794"/>
              <a:gd name="connsiteY166" fmla="*/ 2427890 h 3760076"/>
              <a:gd name="connsiteX167" fmla="*/ 6361387 w 7409794"/>
              <a:gd name="connsiteY167" fmla="*/ 2498835 h 3760076"/>
              <a:gd name="connsiteX168" fmla="*/ 6361387 w 7409794"/>
              <a:gd name="connsiteY168" fmla="*/ 2593428 h 3760076"/>
              <a:gd name="connsiteX169" fmla="*/ 6258911 w 7409794"/>
              <a:gd name="connsiteY169" fmla="*/ 2695904 h 3760076"/>
              <a:gd name="connsiteX170" fmla="*/ 6243145 w 7409794"/>
              <a:gd name="connsiteY170" fmla="*/ 2782614 h 3760076"/>
              <a:gd name="connsiteX171" fmla="*/ 6164318 w 7409794"/>
              <a:gd name="connsiteY171" fmla="*/ 2845676 h 3760076"/>
              <a:gd name="connsiteX172" fmla="*/ 6140669 w 7409794"/>
              <a:gd name="connsiteY172" fmla="*/ 2932387 h 3760076"/>
              <a:gd name="connsiteX173" fmla="*/ 6014545 w 7409794"/>
              <a:gd name="connsiteY173" fmla="*/ 3003331 h 3760076"/>
              <a:gd name="connsiteX174" fmla="*/ 5975131 w 7409794"/>
              <a:gd name="connsiteY174" fmla="*/ 3090042 h 3760076"/>
              <a:gd name="connsiteX175" fmla="*/ 5880538 w 7409794"/>
              <a:gd name="connsiteY175" fmla="*/ 3208283 h 3760076"/>
              <a:gd name="connsiteX176" fmla="*/ 5707118 w 7409794"/>
              <a:gd name="connsiteY176" fmla="*/ 3294994 h 3760076"/>
              <a:gd name="connsiteX177" fmla="*/ 5533697 w 7409794"/>
              <a:gd name="connsiteY177" fmla="*/ 3436883 h 3760076"/>
              <a:gd name="connsiteX178" fmla="*/ 5360276 w 7409794"/>
              <a:gd name="connsiteY178" fmla="*/ 3594538 h 3760076"/>
              <a:gd name="connsiteX179" fmla="*/ 5186856 w 7409794"/>
              <a:gd name="connsiteY179" fmla="*/ 3689131 h 3760076"/>
              <a:gd name="connsiteX180" fmla="*/ 5029200 w 7409794"/>
              <a:gd name="connsiteY180" fmla="*/ 3760076 h 3760076"/>
              <a:gd name="connsiteX181" fmla="*/ 4887311 w 7409794"/>
              <a:gd name="connsiteY181" fmla="*/ 3720663 h 3760076"/>
              <a:gd name="connsiteX182" fmla="*/ 4753304 w 7409794"/>
              <a:gd name="connsiteY182" fmla="*/ 3507828 h 3760076"/>
              <a:gd name="connsiteX183" fmla="*/ 4698125 w 7409794"/>
              <a:gd name="connsiteY183" fmla="*/ 3326525 h 3760076"/>
              <a:gd name="connsiteX184" fmla="*/ 4650828 w 7409794"/>
              <a:gd name="connsiteY184" fmla="*/ 3279228 h 3760076"/>
              <a:gd name="connsiteX185" fmla="*/ 4572000 w 7409794"/>
              <a:gd name="connsiteY185" fmla="*/ 3121573 h 3760076"/>
              <a:gd name="connsiteX186" fmla="*/ 4477407 w 7409794"/>
              <a:gd name="connsiteY186" fmla="*/ 3034863 h 3760076"/>
              <a:gd name="connsiteX187" fmla="*/ 4382814 w 7409794"/>
              <a:gd name="connsiteY187" fmla="*/ 2932387 h 3760076"/>
              <a:gd name="connsiteX188" fmla="*/ 4327635 w 7409794"/>
              <a:gd name="connsiteY188" fmla="*/ 2885090 h 3760076"/>
              <a:gd name="connsiteX189" fmla="*/ 4303987 w 7409794"/>
              <a:gd name="connsiteY189" fmla="*/ 2829911 h 3760076"/>
              <a:gd name="connsiteX190" fmla="*/ 4264573 w 7409794"/>
              <a:gd name="connsiteY190" fmla="*/ 2751083 h 3760076"/>
              <a:gd name="connsiteX191" fmla="*/ 4288221 w 7409794"/>
              <a:gd name="connsiteY191" fmla="*/ 2688021 h 3760076"/>
              <a:gd name="connsiteX192" fmla="*/ 4193628 w 7409794"/>
              <a:gd name="connsiteY192" fmla="*/ 2554014 h 3760076"/>
              <a:gd name="connsiteX193" fmla="*/ 4083269 w 7409794"/>
              <a:gd name="connsiteY193" fmla="*/ 2538249 h 3760076"/>
              <a:gd name="connsiteX194" fmla="*/ 4020207 w 7409794"/>
              <a:gd name="connsiteY194" fmla="*/ 2372711 h 3760076"/>
              <a:gd name="connsiteX195" fmla="*/ 4020207 w 7409794"/>
              <a:gd name="connsiteY195" fmla="*/ 2372711 h 3760076"/>
              <a:gd name="connsiteX196" fmla="*/ 3957145 w 7409794"/>
              <a:gd name="connsiteY196" fmla="*/ 2254469 h 3760076"/>
              <a:gd name="connsiteX197" fmla="*/ 3878318 w 7409794"/>
              <a:gd name="connsiteY197" fmla="*/ 2199290 h 3760076"/>
              <a:gd name="connsiteX198" fmla="*/ 3854669 w 7409794"/>
              <a:gd name="connsiteY198" fmla="*/ 2128345 h 3760076"/>
              <a:gd name="connsiteX199" fmla="*/ 3815256 w 7409794"/>
              <a:gd name="connsiteY199" fmla="*/ 2096814 h 3760076"/>
              <a:gd name="connsiteX200" fmla="*/ 3752194 w 7409794"/>
              <a:gd name="connsiteY200" fmla="*/ 2128345 h 3760076"/>
              <a:gd name="connsiteX201" fmla="*/ 3752194 w 7409794"/>
              <a:gd name="connsiteY201" fmla="*/ 2215056 h 3760076"/>
              <a:gd name="connsiteX202" fmla="*/ 3854669 w 7409794"/>
              <a:gd name="connsiteY202" fmla="*/ 2356945 h 3760076"/>
              <a:gd name="connsiteX203" fmla="*/ 3933497 w 7409794"/>
              <a:gd name="connsiteY203" fmla="*/ 2467304 h 3760076"/>
              <a:gd name="connsiteX204" fmla="*/ 3957145 w 7409794"/>
              <a:gd name="connsiteY204" fmla="*/ 2490952 h 3760076"/>
              <a:gd name="connsiteX205" fmla="*/ 3980794 w 7409794"/>
              <a:gd name="connsiteY205" fmla="*/ 2530366 h 3760076"/>
              <a:gd name="connsiteX206" fmla="*/ 3980794 w 7409794"/>
              <a:gd name="connsiteY206" fmla="*/ 2624959 h 3760076"/>
              <a:gd name="connsiteX207" fmla="*/ 4114800 w 7409794"/>
              <a:gd name="connsiteY207" fmla="*/ 2703787 h 3760076"/>
              <a:gd name="connsiteX208" fmla="*/ 4185745 w 7409794"/>
              <a:gd name="connsiteY208" fmla="*/ 3019097 h 3760076"/>
              <a:gd name="connsiteX209" fmla="*/ 4311869 w 7409794"/>
              <a:gd name="connsiteY209" fmla="*/ 3145221 h 3760076"/>
              <a:gd name="connsiteX210" fmla="*/ 4414345 w 7409794"/>
              <a:gd name="connsiteY210" fmla="*/ 3263463 h 3760076"/>
              <a:gd name="connsiteX211" fmla="*/ 4437994 w 7409794"/>
              <a:gd name="connsiteY211" fmla="*/ 3358056 h 3760076"/>
              <a:gd name="connsiteX212" fmla="*/ 4422228 w 7409794"/>
              <a:gd name="connsiteY212" fmla="*/ 3460531 h 3760076"/>
              <a:gd name="connsiteX213" fmla="*/ 4209394 w 7409794"/>
              <a:gd name="connsiteY213" fmla="*/ 3484180 h 3760076"/>
              <a:gd name="connsiteX214" fmla="*/ 4020207 w 7409794"/>
              <a:gd name="connsiteY214" fmla="*/ 3468414 h 3760076"/>
              <a:gd name="connsiteX215" fmla="*/ 3831021 w 7409794"/>
              <a:gd name="connsiteY215" fmla="*/ 3413235 h 3760076"/>
              <a:gd name="connsiteX216" fmla="*/ 3618187 w 7409794"/>
              <a:gd name="connsiteY216" fmla="*/ 3310759 h 3760076"/>
              <a:gd name="connsiteX217" fmla="*/ 3555125 w 7409794"/>
              <a:gd name="connsiteY217" fmla="*/ 3279228 h 3760076"/>
              <a:gd name="connsiteX218" fmla="*/ 3350173 w 7409794"/>
              <a:gd name="connsiteY218" fmla="*/ 3255580 h 3760076"/>
              <a:gd name="connsiteX219" fmla="*/ 3255580 w 7409794"/>
              <a:gd name="connsiteY219" fmla="*/ 3129456 h 3760076"/>
              <a:gd name="connsiteX220" fmla="*/ 3255580 w 7409794"/>
              <a:gd name="connsiteY220" fmla="*/ 2908738 h 3760076"/>
              <a:gd name="connsiteX221" fmla="*/ 3302876 w 7409794"/>
              <a:gd name="connsiteY221" fmla="*/ 2806263 h 3760076"/>
              <a:gd name="connsiteX222" fmla="*/ 3436883 w 7409794"/>
              <a:gd name="connsiteY222" fmla="*/ 2672256 h 3760076"/>
              <a:gd name="connsiteX223" fmla="*/ 3397469 w 7409794"/>
              <a:gd name="connsiteY223" fmla="*/ 2467304 h 3760076"/>
              <a:gd name="connsiteX224" fmla="*/ 3200400 w 7409794"/>
              <a:gd name="connsiteY224" fmla="*/ 2238704 h 3760076"/>
              <a:gd name="connsiteX225" fmla="*/ 3082159 w 7409794"/>
              <a:gd name="connsiteY225" fmla="*/ 2088931 h 3760076"/>
              <a:gd name="connsiteX226" fmla="*/ 2743200 w 7409794"/>
              <a:gd name="connsiteY226" fmla="*/ 1962807 h 3760076"/>
              <a:gd name="connsiteX227" fmla="*/ 2672256 w 7409794"/>
              <a:gd name="connsiteY227" fmla="*/ 1915511 h 3760076"/>
              <a:gd name="connsiteX228" fmla="*/ 2475187 w 7409794"/>
              <a:gd name="connsiteY228" fmla="*/ 1915511 h 3760076"/>
              <a:gd name="connsiteX229" fmla="*/ 2262352 w 7409794"/>
              <a:gd name="connsiteY229" fmla="*/ 1883980 h 3760076"/>
              <a:gd name="connsiteX230" fmla="*/ 2120462 w 7409794"/>
              <a:gd name="connsiteY230" fmla="*/ 1907628 h 3760076"/>
              <a:gd name="connsiteX231" fmla="*/ 1781504 w 7409794"/>
              <a:gd name="connsiteY231" fmla="*/ 2222938 h 3760076"/>
              <a:gd name="connsiteX232" fmla="*/ 1426780 w 7409794"/>
              <a:gd name="connsiteY232" fmla="*/ 2183525 h 3760076"/>
              <a:gd name="connsiteX233" fmla="*/ 1166649 w 7409794"/>
              <a:gd name="connsiteY233" fmla="*/ 2088931 h 3760076"/>
              <a:gd name="connsiteX234" fmla="*/ 922283 w 7409794"/>
              <a:gd name="connsiteY234" fmla="*/ 1994338 h 3760076"/>
              <a:gd name="connsiteX235" fmla="*/ 835573 w 7409794"/>
              <a:gd name="connsiteY235" fmla="*/ 1820918 h 3760076"/>
              <a:gd name="connsiteX236" fmla="*/ 701566 w 7409794"/>
              <a:gd name="connsiteY236" fmla="*/ 1694794 h 3760076"/>
              <a:gd name="connsiteX237" fmla="*/ 630621 w 7409794"/>
              <a:gd name="connsiteY237" fmla="*/ 1505607 h 3760076"/>
              <a:gd name="connsiteX238" fmla="*/ 362607 w 7409794"/>
              <a:gd name="connsiteY238" fmla="*/ 1489842 h 3760076"/>
              <a:gd name="connsiteX239" fmla="*/ 307428 w 7409794"/>
              <a:gd name="connsiteY239" fmla="*/ 1387366 h 3760076"/>
              <a:gd name="connsiteX240" fmla="*/ 173421 w 7409794"/>
              <a:gd name="connsiteY240" fmla="*/ 1324304 h 3760076"/>
              <a:gd name="connsiteX241" fmla="*/ 39414 w 7409794"/>
              <a:gd name="connsiteY241" fmla="*/ 1237594 h 3760076"/>
              <a:gd name="connsiteX242" fmla="*/ 0 w 7409794"/>
              <a:gd name="connsiteY242" fmla="*/ 1001111 h 3760076"/>
              <a:gd name="connsiteX243" fmla="*/ 0 w 7409794"/>
              <a:gd name="connsiteY243" fmla="*/ 906518 h 3760076"/>
              <a:gd name="connsiteX244" fmla="*/ 35010 w 7409794"/>
              <a:gd name="connsiteY244" fmla="*/ 832327 h 3760076"/>
              <a:gd name="connsiteX245" fmla="*/ 191621 w 7409794"/>
              <a:gd name="connsiteY245" fmla="*/ 717331 h 3760076"/>
              <a:gd name="connsiteX246" fmla="*/ 226398 w 7409794"/>
              <a:gd name="connsiteY246" fmla="*/ 628534 h 3760076"/>
              <a:gd name="connsiteX0" fmla="*/ 226398 w 7409794"/>
              <a:gd name="connsiteY0" fmla="*/ 628534 h 3760076"/>
              <a:gd name="connsiteX1" fmla="*/ 295024 w 7409794"/>
              <a:gd name="connsiteY1" fmla="*/ 541128 h 3760076"/>
              <a:gd name="connsiteX2" fmla="*/ 283780 w 7409794"/>
              <a:gd name="connsiteY2" fmla="*/ 717331 h 3760076"/>
              <a:gd name="connsiteX3" fmla="*/ 378373 w 7409794"/>
              <a:gd name="connsiteY3" fmla="*/ 725214 h 3760076"/>
              <a:gd name="connsiteX4" fmla="*/ 394138 w 7409794"/>
              <a:gd name="connsiteY4" fmla="*/ 772511 h 3760076"/>
              <a:gd name="connsiteX5" fmla="*/ 504497 w 7409794"/>
              <a:gd name="connsiteY5" fmla="*/ 740980 h 3760076"/>
              <a:gd name="connsiteX6" fmla="*/ 536028 w 7409794"/>
              <a:gd name="connsiteY6" fmla="*/ 717331 h 3760076"/>
              <a:gd name="connsiteX7" fmla="*/ 622738 w 7409794"/>
              <a:gd name="connsiteY7" fmla="*/ 685800 h 3760076"/>
              <a:gd name="connsiteX8" fmla="*/ 662152 w 7409794"/>
              <a:gd name="connsiteY8" fmla="*/ 685800 h 3760076"/>
              <a:gd name="connsiteX9" fmla="*/ 756745 w 7409794"/>
              <a:gd name="connsiteY9" fmla="*/ 677918 h 3760076"/>
              <a:gd name="connsiteX10" fmla="*/ 788276 w 7409794"/>
              <a:gd name="connsiteY10" fmla="*/ 677918 h 3760076"/>
              <a:gd name="connsiteX11" fmla="*/ 961697 w 7409794"/>
              <a:gd name="connsiteY11" fmla="*/ 725214 h 3760076"/>
              <a:gd name="connsiteX12" fmla="*/ 1032642 w 7409794"/>
              <a:gd name="connsiteY12" fmla="*/ 733097 h 3760076"/>
              <a:gd name="connsiteX13" fmla="*/ 1111469 w 7409794"/>
              <a:gd name="connsiteY13" fmla="*/ 733097 h 3760076"/>
              <a:gd name="connsiteX14" fmla="*/ 1198180 w 7409794"/>
              <a:gd name="connsiteY14" fmla="*/ 756745 h 3760076"/>
              <a:gd name="connsiteX15" fmla="*/ 1261242 w 7409794"/>
              <a:gd name="connsiteY15" fmla="*/ 772511 h 3760076"/>
              <a:gd name="connsiteX16" fmla="*/ 1347952 w 7409794"/>
              <a:gd name="connsiteY16" fmla="*/ 733097 h 3760076"/>
              <a:gd name="connsiteX17" fmla="*/ 1474076 w 7409794"/>
              <a:gd name="connsiteY17" fmla="*/ 772511 h 3760076"/>
              <a:gd name="connsiteX18" fmla="*/ 1466194 w 7409794"/>
              <a:gd name="connsiteY18" fmla="*/ 890752 h 3760076"/>
              <a:gd name="connsiteX19" fmla="*/ 1458311 w 7409794"/>
              <a:gd name="connsiteY19" fmla="*/ 977463 h 3760076"/>
              <a:gd name="connsiteX20" fmla="*/ 1481959 w 7409794"/>
              <a:gd name="connsiteY20" fmla="*/ 1064173 h 3760076"/>
              <a:gd name="connsiteX21" fmla="*/ 1434662 w 7409794"/>
              <a:gd name="connsiteY21" fmla="*/ 1103587 h 3760076"/>
              <a:gd name="connsiteX22" fmla="*/ 1379483 w 7409794"/>
              <a:gd name="connsiteY22" fmla="*/ 1143000 h 3760076"/>
              <a:gd name="connsiteX23" fmla="*/ 1363718 w 7409794"/>
              <a:gd name="connsiteY23" fmla="*/ 1166649 h 3760076"/>
              <a:gd name="connsiteX24" fmla="*/ 1387366 w 7409794"/>
              <a:gd name="connsiteY24" fmla="*/ 1198180 h 3760076"/>
              <a:gd name="connsiteX25" fmla="*/ 1458311 w 7409794"/>
              <a:gd name="connsiteY25" fmla="*/ 1269125 h 3760076"/>
              <a:gd name="connsiteX26" fmla="*/ 1529256 w 7409794"/>
              <a:gd name="connsiteY26" fmla="*/ 1292773 h 3760076"/>
              <a:gd name="connsiteX27" fmla="*/ 1639614 w 7409794"/>
              <a:gd name="connsiteY27" fmla="*/ 1277007 h 3760076"/>
              <a:gd name="connsiteX28" fmla="*/ 1765738 w 7409794"/>
              <a:gd name="connsiteY28" fmla="*/ 1395249 h 3760076"/>
              <a:gd name="connsiteX29" fmla="*/ 1813035 w 7409794"/>
              <a:gd name="connsiteY29" fmla="*/ 1474076 h 3760076"/>
              <a:gd name="connsiteX30" fmla="*/ 1813035 w 7409794"/>
              <a:gd name="connsiteY30" fmla="*/ 1505607 h 3760076"/>
              <a:gd name="connsiteX31" fmla="*/ 1883980 w 7409794"/>
              <a:gd name="connsiteY31" fmla="*/ 1552904 h 3760076"/>
              <a:gd name="connsiteX32" fmla="*/ 1954925 w 7409794"/>
              <a:gd name="connsiteY32" fmla="*/ 1592318 h 3760076"/>
              <a:gd name="connsiteX33" fmla="*/ 2049518 w 7409794"/>
              <a:gd name="connsiteY33" fmla="*/ 1631731 h 3760076"/>
              <a:gd name="connsiteX34" fmla="*/ 2096814 w 7409794"/>
              <a:gd name="connsiteY34" fmla="*/ 1663263 h 3760076"/>
              <a:gd name="connsiteX35" fmla="*/ 2167759 w 7409794"/>
              <a:gd name="connsiteY35" fmla="*/ 1631731 h 3760076"/>
              <a:gd name="connsiteX36" fmla="*/ 2159876 w 7409794"/>
              <a:gd name="connsiteY36" fmla="*/ 1545021 h 3760076"/>
              <a:gd name="connsiteX37" fmla="*/ 2159876 w 7409794"/>
              <a:gd name="connsiteY37" fmla="*/ 1545021 h 3760076"/>
              <a:gd name="connsiteX38" fmla="*/ 2301766 w 7409794"/>
              <a:gd name="connsiteY38" fmla="*/ 1411014 h 3760076"/>
              <a:gd name="connsiteX39" fmla="*/ 2364828 w 7409794"/>
              <a:gd name="connsiteY39" fmla="*/ 1379483 h 3760076"/>
              <a:gd name="connsiteX40" fmla="*/ 2420007 w 7409794"/>
              <a:gd name="connsiteY40" fmla="*/ 1379483 h 3760076"/>
              <a:gd name="connsiteX41" fmla="*/ 2538249 w 7409794"/>
              <a:gd name="connsiteY41" fmla="*/ 1426780 h 3760076"/>
              <a:gd name="connsiteX42" fmla="*/ 2569780 w 7409794"/>
              <a:gd name="connsiteY42" fmla="*/ 1434663 h 3760076"/>
              <a:gd name="connsiteX43" fmla="*/ 2601311 w 7409794"/>
              <a:gd name="connsiteY43" fmla="*/ 1458311 h 3760076"/>
              <a:gd name="connsiteX44" fmla="*/ 2632842 w 7409794"/>
              <a:gd name="connsiteY44" fmla="*/ 1505607 h 3760076"/>
              <a:gd name="connsiteX45" fmla="*/ 2672256 w 7409794"/>
              <a:gd name="connsiteY45" fmla="*/ 1505607 h 3760076"/>
              <a:gd name="connsiteX46" fmla="*/ 2782614 w 7409794"/>
              <a:gd name="connsiteY46" fmla="*/ 1497725 h 3760076"/>
              <a:gd name="connsiteX47" fmla="*/ 2782614 w 7409794"/>
              <a:gd name="connsiteY47" fmla="*/ 1497725 h 3760076"/>
              <a:gd name="connsiteX48" fmla="*/ 2948152 w 7409794"/>
              <a:gd name="connsiteY48" fmla="*/ 1584435 h 3760076"/>
              <a:gd name="connsiteX49" fmla="*/ 3050628 w 7409794"/>
              <a:gd name="connsiteY49" fmla="*/ 1584435 h 3760076"/>
              <a:gd name="connsiteX50" fmla="*/ 3113690 w 7409794"/>
              <a:gd name="connsiteY50" fmla="*/ 1663263 h 3760076"/>
              <a:gd name="connsiteX51" fmla="*/ 3192518 w 7409794"/>
              <a:gd name="connsiteY51" fmla="*/ 1615966 h 3760076"/>
              <a:gd name="connsiteX52" fmla="*/ 3287111 w 7409794"/>
              <a:gd name="connsiteY52" fmla="*/ 1560787 h 3760076"/>
              <a:gd name="connsiteX53" fmla="*/ 3358056 w 7409794"/>
              <a:gd name="connsiteY53" fmla="*/ 1592318 h 3760076"/>
              <a:gd name="connsiteX54" fmla="*/ 3413235 w 7409794"/>
              <a:gd name="connsiteY54" fmla="*/ 1584435 h 3760076"/>
              <a:gd name="connsiteX55" fmla="*/ 3507828 w 7409794"/>
              <a:gd name="connsiteY55" fmla="*/ 1576552 h 3760076"/>
              <a:gd name="connsiteX56" fmla="*/ 3531476 w 7409794"/>
              <a:gd name="connsiteY56" fmla="*/ 1600200 h 3760076"/>
              <a:gd name="connsiteX57" fmla="*/ 3555125 w 7409794"/>
              <a:gd name="connsiteY57" fmla="*/ 1592318 h 3760076"/>
              <a:gd name="connsiteX58" fmla="*/ 3720662 w 7409794"/>
              <a:gd name="connsiteY58" fmla="*/ 1568669 h 3760076"/>
              <a:gd name="connsiteX59" fmla="*/ 3783725 w 7409794"/>
              <a:gd name="connsiteY59" fmla="*/ 1458311 h 3760076"/>
              <a:gd name="connsiteX60" fmla="*/ 3775842 w 7409794"/>
              <a:gd name="connsiteY60" fmla="*/ 1387366 h 3760076"/>
              <a:gd name="connsiteX61" fmla="*/ 3823138 w 7409794"/>
              <a:gd name="connsiteY61" fmla="*/ 1324304 h 3760076"/>
              <a:gd name="connsiteX62" fmla="*/ 3846787 w 7409794"/>
              <a:gd name="connsiteY62" fmla="*/ 1190297 h 3760076"/>
              <a:gd name="connsiteX63" fmla="*/ 3862552 w 7409794"/>
              <a:gd name="connsiteY63" fmla="*/ 1174531 h 3760076"/>
              <a:gd name="connsiteX64" fmla="*/ 3823138 w 7409794"/>
              <a:gd name="connsiteY64" fmla="*/ 1135118 h 3760076"/>
              <a:gd name="connsiteX65" fmla="*/ 3831021 w 7409794"/>
              <a:gd name="connsiteY65" fmla="*/ 1072056 h 3760076"/>
              <a:gd name="connsiteX66" fmla="*/ 3831021 w 7409794"/>
              <a:gd name="connsiteY66" fmla="*/ 945931 h 3760076"/>
              <a:gd name="connsiteX67" fmla="*/ 3799490 w 7409794"/>
              <a:gd name="connsiteY67" fmla="*/ 930166 h 3760076"/>
              <a:gd name="connsiteX68" fmla="*/ 3736428 w 7409794"/>
              <a:gd name="connsiteY68" fmla="*/ 945931 h 3760076"/>
              <a:gd name="connsiteX69" fmla="*/ 3712780 w 7409794"/>
              <a:gd name="connsiteY69" fmla="*/ 961697 h 3760076"/>
              <a:gd name="connsiteX70" fmla="*/ 3641835 w 7409794"/>
              <a:gd name="connsiteY70" fmla="*/ 993228 h 3760076"/>
              <a:gd name="connsiteX71" fmla="*/ 3767959 w 7409794"/>
              <a:gd name="connsiteY71" fmla="*/ 717331 h 3760076"/>
              <a:gd name="connsiteX72" fmla="*/ 3838904 w 7409794"/>
              <a:gd name="connsiteY72" fmla="*/ 685800 h 3760076"/>
              <a:gd name="connsiteX73" fmla="*/ 4051738 w 7409794"/>
              <a:gd name="connsiteY73" fmla="*/ 693683 h 3760076"/>
              <a:gd name="connsiteX74" fmla="*/ 4154214 w 7409794"/>
              <a:gd name="connsiteY74" fmla="*/ 575442 h 3760076"/>
              <a:gd name="connsiteX75" fmla="*/ 4233042 w 7409794"/>
              <a:gd name="connsiteY75" fmla="*/ 496614 h 3760076"/>
              <a:gd name="connsiteX76" fmla="*/ 4217276 w 7409794"/>
              <a:gd name="connsiteY76" fmla="*/ 417787 h 3760076"/>
              <a:gd name="connsiteX77" fmla="*/ 4233042 w 7409794"/>
              <a:gd name="connsiteY77" fmla="*/ 362607 h 3760076"/>
              <a:gd name="connsiteX78" fmla="*/ 4256690 w 7409794"/>
              <a:gd name="connsiteY78" fmla="*/ 315311 h 3760076"/>
              <a:gd name="connsiteX79" fmla="*/ 4335518 w 7409794"/>
              <a:gd name="connsiteY79" fmla="*/ 260131 h 3760076"/>
              <a:gd name="connsiteX80" fmla="*/ 4532587 w 7409794"/>
              <a:gd name="connsiteY80" fmla="*/ 141890 h 3760076"/>
              <a:gd name="connsiteX81" fmla="*/ 4635062 w 7409794"/>
              <a:gd name="connsiteY81" fmla="*/ 189187 h 3760076"/>
              <a:gd name="connsiteX82" fmla="*/ 4792718 w 7409794"/>
              <a:gd name="connsiteY82" fmla="*/ 228600 h 3760076"/>
              <a:gd name="connsiteX83" fmla="*/ 4855780 w 7409794"/>
              <a:gd name="connsiteY83" fmla="*/ 323194 h 3760076"/>
              <a:gd name="connsiteX84" fmla="*/ 4895194 w 7409794"/>
              <a:gd name="connsiteY84" fmla="*/ 417787 h 3760076"/>
              <a:gd name="connsiteX85" fmla="*/ 4974021 w 7409794"/>
              <a:gd name="connsiteY85" fmla="*/ 449318 h 3760076"/>
              <a:gd name="connsiteX86" fmla="*/ 5052849 w 7409794"/>
              <a:gd name="connsiteY86" fmla="*/ 480849 h 3760076"/>
              <a:gd name="connsiteX87" fmla="*/ 5084380 w 7409794"/>
              <a:gd name="connsiteY87" fmla="*/ 465083 h 3760076"/>
              <a:gd name="connsiteX88" fmla="*/ 5092262 w 7409794"/>
              <a:gd name="connsiteY88" fmla="*/ 551794 h 3760076"/>
              <a:gd name="connsiteX89" fmla="*/ 5115911 w 7409794"/>
              <a:gd name="connsiteY89" fmla="*/ 591207 h 3760076"/>
              <a:gd name="connsiteX90" fmla="*/ 5171090 w 7409794"/>
              <a:gd name="connsiteY90" fmla="*/ 591207 h 3760076"/>
              <a:gd name="connsiteX91" fmla="*/ 5281449 w 7409794"/>
              <a:gd name="connsiteY91" fmla="*/ 630621 h 3760076"/>
              <a:gd name="connsiteX92" fmla="*/ 5352394 w 7409794"/>
              <a:gd name="connsiteY92" fmla="*/ 638504 h 3760076"/>
              <a:gd name="connsiteX93" fmla="*/ 5439104 w 7409794"/>
              <a:gd name="connsiteY93" fmla="*/ 638504 h 3760076"/>
              <a:gd name="connsiteX94" fmla="*/ 5517931 w 7409794"/>
              <a:gd name="connsiteY94" fmla="*/ 606973 h 3760076"/>
              <a:gd name="connsiteX95" fmla="*/ 5470635 w 7409794"/>
              <a:gd name="connsiteY95" fmla="*/ 480849 h 3760076"/>
              <a:gd name="connsiteX96" fmla="*/ 5470635 w 7409794"/>
              <a:gd name="connsiteY96" fmla="*/ 480849 h 3760076"/>
              <a:gd name="connsiteX97" fmla="*/ 5549462 w 7409794"/>
              <a:gd name="connsiteY97" fmla="*/ 465083 h 3760076"/>
              <a:gd name="connsiteX98" fmla="*/ 5683469 w 7409794"/>
              <a:gd name="connsiteY98" fmla="*/ 488731 h 3760076"/>
              <a:gd name="connsiteX99" fmla="*/ 6061842 w 7409794"/>
              <a:gd name="connsiteY99" fmla="*/ 543911 h 3760076"/>
              <a:gd name="connsiteX100" fmla="*/ 6164318 w 7409794"/>
              <a:gd name="connsiteY100" fmla="*/ 354725 h 3760076"/>
              <a:gd name="connsiteX101" fmla="*/ 6117021 w 7409794"/>
              <a:gd name="connsiteY101" fmla="*/ 197069 h 3760076"/>
              <a:gd name="connsiteX102" fmla="*/ 6006662 w 7409794"/>
              <a:gd name="connsiteY102" fmla="*/ 63063 h 3760076"/>
              <a:gd name="connsiteX103" fmla="*/ 6140669 w 7409794"/>
              <a:gd name="connsiteY103" fmla="*/ 0 h 3760076"/>
              <a:gd name="connsiteX104" fmla="*/ 6211614 w 7409794"/>
              <a:gd name="connsiteY104" fmla="*/ 47297 h 3760076"/>
              <a:gd name="connsiteX105" fmla="*/ 6290442 w 7409794"/>
              <a:gd name="connsiteY105" fmla="*/ 173421 h 3760076"/>
              <a:gd name="connsiteX106" fmla="*/ 6392918 w 7409794"/>
              <a:gd name="connsiteY106" fmla="*/ 275897 h 3760076"/>
              <a:gd name="connsiteX107" fmla="*/ 6582104 w 7409794"/>
              <a:gd name="connsiteY107" fmla="*/ 275897 h 3760076"/>
              <a:gd name="connsiteX108" fmla="*/ 6637283 w 7409794"/>
              <a:gd name="connsiteY108" fmla="*/ 244366 h 3760076"/>
              <a:gd name="connsiteX109" fmla="*/ 6739759 w 7409794"/>
              <a:gd name="connsiteY109" fmla="*/ 110359 h 3760076"/>
              <a:gd name="connsiteX110" fmla="*/ 6779173 w 7409794"/>
              <a:gd name="connsiteY110" fmla="*/ 63063 h 3760076"/>
              <a:gd name="connsiteX111" fmla="*/ 6842235 w 7409794"/>
              <a:gd name="connsiteY111" fmla="*/ 268014 h 3760076"/>
              <a:gd name="connsiteX112" fmla="*/ 6928945 w 7409794"/>
              <a:gd name="connsiteY112" fmla="*/ 409904 h 3760076"/>
              <a:gd name="connsiteX113" fmla="*/ 7133897 w 7409794"/>
              <a:gd name="connsiteY113" fmla="*/ 417787 h 3760076"/>
              <a:gd name="connsiteX114" fmla="*/ 7133897 w 7409794"/>
              <a:gd name="connsiteY114" fmla="*/ 528145 h 3760076"/>
              <a:gd name="connsiteX115" fmla="*/ 7189076 w 7409794"/>
              <a:gd name="connsiteY115" fmla="*/ 567559 h 3760076"/>
              <a:gd name="connsiteX116" fmla="*/ 7299435 w 7409794"/>
              <a:gd name="connsiteY116" fmla="*/ 748863 h 3760076"/>
              <a:gd name="connsiteX117" fmla="*/ 7236373 w 7409794"/>
              <a:gd name="connsiteY117" fmla="*/ 843456 h 3760076"/>
              <a:gd name="connsiteX118" fmla="*/ 7220607 w 7409794"/>
              <a:gd name="connsiteY118" fmla="*/ 969580 h 3760076"/>
              <a:gd name="connsiteX119" fmla="*/ 7236373 w 7409794"/>
              <a:gd name="connsiteY119" fmla="*/ 1158766 h 3760076"/>
              <a:gd name="connsiteX120" fmla="*/ 7244256 w 7409794"/>
              <a:gd name="connsiteY120" fmla="*/ 1347952 h 3760076"/>
              <a:gd name="connsiteX121" fmla="*/ 7220607 w 7409794"/>
              <a:gd name="connsiteY121" fmla="*/ 1340069 h 3760076"/>
              <a:gd name="connsiteX122" fmla="*/ 7220607 w 7409794"/>
              <a:gd name="connsiteY122" fmla="*/ 1395249 h 3760076"/>
              <a:gd name="connsiteX123" fmla="*/ 7323083 w 7409794"/>
              <a:gd name="connsiteY123" fmla="*/ 1623849 h 3760076"/>
              <a:gd name="connsiteX124" fmla="*/ 7409794 w 7409794"/>
              <a:gd name="connsiteY124" fmla="*/ 1805152 h 3760076"/>
              <a:gd name="connsiteX125" fmla="*/ 7291552 w 7409794"/>
              <a:gd name="connsiteY125" fmla="*/ 1899745 h 3760076"/>
              <a:gd name="connsiteX126" fmla="*/ 7204842 w 7409794"/>
              <a:gd name="connsiteY126" fmla="*/ 1962807 h 3760076"/>
              <a:gd name="connsiteX127" fmla="*/ 7055069 w 7409794"/>
              <a:gd name="connsiteY127" fmla="*/ 1868214 h 3760076"/>
              <a:gd name="connsiteX128" fmla="*/ 7023538 w 7409794"/>
              <a:gd name="connsiteY128" fmla="*/ 1781504 h 3760076"/>
              <a:gd name="connsiteX129" fmla="*/ 6999890 w 7409794"/>
              <a:gd name="connsiteY129" fmla="*/ 1726325 h 3760076"/>
              <a:gd name="connsiteX130" fmla="*/ 6921062 w 7409794"/>
              <a:gd name="connsiteY130" fmla="*/ 1726325 h 3760076"/>
              <a:gd name="connsiteX131" fmla="*/ 6905297 w 7409794"/>
              <a:gd name="connsiteY131" fmla="*/ 1671145 h 3760076"/>
              <a:gd name="connsiteX132" fmla="*/ 6865883 w 7409794"/>
              <a:gd name="connsiteY132" fmla="*/ 1671145 h 3760076"/>
              <a:gd name="connsiteX133" fmla="*/ 6613635 w 7409794"/>
              <a:gd name="connsiteY133" fmla="*/ 1805152 h 3760076"/>
              <a:gd name="connsiteX134" fmla="*/ 6353504 w 7409794"/>
              <a:gd name="connsiteY134" fmla="*/ 1868214 h 3760076"/>
              <a:gd name="connsiteX135" fmla="*/ 6180083 w 7409794"/>
              <a:gd name="connsiteY135" fmla="*/ 1907628 h 3760076"/>
              <a:gd name="connsiteX136" fmla="*/ 6085490 w 7409794"/>
              <a:gd name="connsiteY136" fmla="*/ 1899745 h 3760076"/>
              <a:gd name="connsiteX137" fmla="*/ 6046076 w 7409794"/>
              <a:gd name="connsiteY137" fmla="*/ 1789387 h 3760076"/>
              <a:gd name="connsiteX138" fmla="*/ 5888421 w 7409794"/>
              <a:gd name="connsiteY138" fmla="*/ 1915511 h 3760076"/>
              <a:gd name="connsiteX139" fmla="*/ 5888421 w 7409794"/>
              <a:gd name="connsiteY139" fmla="*/ 1915511 h 3760076"/>
              <a:gd name="connsiteX140" fmla="*/ 5691352 w 7409794"/>
              <a:gd name="connsiteY140" fmla="*/ 1868214 h 3760076"/>
              <a:gd name="connsiteX141" fmla="*/ 5644056 w 7409794"/>
              <a:gd name="connsiteY141" fmla="*/ 1813035 h 3760076"/>
              <a:gd name="connsiteX142" fmla="*/ 5565228 w 7409794"/>
              <a:gd name="connsiteY142" fmla="*/ 1844566 h 3760076"/>
              <a:gd name="connsiteX143" fmla="*/ 5470635 w 7409794"/>
              <a:gd name="connsiteY143" fmla="*/ 1671145 h 3760076"/>
              <a:gd name="connsiteX144" fmla="*/ 5368159 w 7409794"/>
              <a:gd name="connsiteY144" fmla="*/ 1608083 h 3760076"/>
              <a:gd name="connsiteX145" fmla="*/ 5257800 w 7409794"/>
              <a:gd name="connsiteY145" fmla="*/ 1679028 h 3760076"/>
              <a:gd name="connsiteX146" fmla="*/ 5407573 w 7409794"/>
              <a:gd name="connsiteY146" fmla="*/ 1844566 h 3760076"/>
              <a:gd name="connsiteX147" fmla="*/ 5446987 w 7409794"/>
              <a:gd name="connsiteY147" fmla="*/ 1836683 h 3760076"/>
              <a:gd name="connsiteX148" fmla="*/ 5478518 w 7409794"/>
              <a:gd name="connsiteY148" fmla="*/ 1836683 h 3760076"/>
              <a:gd name="connsiteX149" fmla="*/ 5525814 w 7409794"/>
              <a:gd name="connsiteY149" fmla="*/ 1923394 h 3760076"/>
              <a:gd name="connsiteX150" fmla="*/ 5588876 w 7409794"/>
              <a:gd name="connsiteY150" fmla="*/ 1947042 h 3760076"/>
              <a:gd name="connsiteX151" fmla="*/ 5644056 w 7409794"/>
              <a:gd name="connsiteY151" fmla="*/ 1907628 h 3760076"/>
              <a:gd name="connsiteX152" fmla="*/ 5699235 w 7409794"/>
              <a:gd name="connsiteY152" fmla="*/ 2017987 h 3760076"/>
              <a:gd name="connsiteX153" fmla="*/ 5683469 w 7409794"/>
              <a:gd name="connsiteY153" fmla="*/ 2104697 h 3760076"/>
              <a:gd name="connsiteX154" fmla="*/ 5707118 w 7409794"/>
              <a:gd name="connsiteY154" fmla="*/ 2112580 h 3760076"/>
              <a:gd name="connsiteX155" fmla="*/ 5746531 w 7409794"/>
              <a:gd name="connsiteY155" fmla="*/ 2144111 h 3760076"/>
              <a:gd name="connsiteX156" fmla="*/ 5896304 w 7409794"/>
              <a:gd name="connsiteY156" fmla="*/ 2033752 h 3760076"/>
              <a:gd name="connsiteX157" fmla="*/ 5959366 w 7409794"/>
              <a:gd name="connsiteY157" fmla="*/ 1899745 h 3760076"/>
              <a:gd name="connsiteX158" fmla="*/ 6006662 w 7409794"/>
              <a:gd name="connsiteY158" fmla="*/ 1797269 h 3760076"/>
              <a:gd name="connsiteX159" fmla="*/ 6093373 w 7409794"/>
              <a:gd name="connsiteY159" fmla="*/ 1828800 h 3760076"/>
              <a:gd name="connsiteX160" fmla="*/ 6148552 w 7409794"/>
              <a:gd name="connsiteY160" fmla="*/ 1939159 h 3760076"/>
              <a:gd name="connsiteX161" fmla="*/ 6211614 w 7409794"/>
              <a:gd name="connsiteY161" fmla="*/ 2010104 h 3760076"/>
              <a:gd name="connsiteX162" fmla="*/ 6353504 w 7409794"/>
              <a:gd name="connsiteY162" fmla="*/ 2025869 h 3760076"/>
              <a:gd name="connsiteX163" fmla="*/ 6424449 w 7409794"/>
              <a:gd name="connsiteY163" fmla="*/ 2096814 h 3760076"/>
              <a:gd name="connsiteX164" fmla="*/ 6487511 w 7409794"/>
              <a:gd name="connsiteY164" fmla="*/ 2159876 h 3760076"/>
              <a:gd name="connsiteX165" fmla="*/ 6487511 w 7409794"/>
              <a:gd name="connsiteY165" fmla="*/ 2293883 h 3760076"/>
              <a:gd name="connsiteX166" fmla="*/ 6400800 w 7409794"/>
              <a:gd name="connsiteY166" fmla="*/ 2427890 h 3760076"/>
              <a:gd name="connsiteX167" fmla="*/ 6361387 w 7409794"/>
              <a:gd name="connsiteY167" fmla="*/ 2498835 h 3760076"/>
              <a:gd name="connsiteX168" fmla="*/ 6361387 w 7409794"/>
              <a:gd name="connsiteY168" fmla="*/ 2593428 h 3760076"/>
              <a:gd name="connsiteX169" fmla="*/ 6258911 w 7409794"/>
              <a:gd name="connsiteY169" fmla="*/ 2695904 h 3760076"/>
              <a:gd name="connsiteX170" fmla="*/ 6243145 w 7409794"/>
              <a:gd name="connsiteY170" fmla="*/ 2782614 h 3760076"/>
              <a:gd name="connsiteX171" fmla="*/ 6164318 w 7409794"/>
              <a:gd name="connsiteY171" fmla="*/ 2845676 h 3760076"/>
              <a:gd name="connsiteX172" fmla="*/ 6140669 w 7409794"/>
              <a:gd name="connsiteY172" fmla="*/ 2932387 h 3760076"/>
              <a:gd name="connsiteX173" fmla="*/ 6014545 w 7409794"/>
              <a:gd name="connsiteY173" fmla="*/ 3003331 h 3760076"/>
              <a:gd name="connsiteX174" fmla="*/ 5975131 w 7409794"/>
              <a:gd name="connsiteY174" fmla="*/ 3090042 h 3760076"/>
              <a:gd name="connsiteX175" fmla="*/ 5880538 w 7409794"/>
              <a:gd name="connsiteY175" fmla="*/ 3208283 h 3760076"/>
              <a:gd name="connsiteX176" fmla="*/ 5707118 w 7409794"/>
              <a:gd name="connsiteY176" fmla="*/ 3294994 h 3760076"/>
              <a:gd name="connsiteX177" fmla="*/ 5533697 w 7409794"/>
              <a:gd name="connsiteY177" fmla="*/ 3436883 h 3760076"/>
              <a:gd name="connsiteX178" fmla="*/ 5360276 w 7409794"/>
              <a:gd name="connsiteY178" fmla="*/ 3594538 h 3760076"/>
              <a:gd name="connsiteX179" fmla="*/ 5186856 w 7409794"/>
              <a:gd name="connsiteY179" fmla="*/ 3689131 h 3760076"/>
              <a:gd name="connsiteX180" fmla="*/ 5029200 w 7409794"/>
              <a:gd name="connsiteY180" fmla="*/ 3760076 h 3760076"/>
              <a:gd name="connsiteX181" fmla="*/ 4887311 w 7409794"/>
              <a:gd name="connsiteY181" fmla="*/ 3720663 h 3760076"/>
              <a:gd name="connsiteX182" fmla="*/ 4753304 w 7409794"/>
              <a:gd name="connsiteY182" fmla="*/ 3507828 h 3760076"/>
              <a:gd name="connsiteX183" fmla="*/ 4698125 w 7409794"/>
              <a:gd name="connsiteY183" fmla="*/ 3326525 h 3760076"/>
              <a:gd name="connsiteX184" fmla="*/ 4650828 w 7409794"/>
              <a:gd name="connsiteY184" fmla="*/ 3279228 h 3760076"/>
              <a:gd name="connsiteX185" fmla="*/ 4572000 w 7409794"/>
              <a:gd name="connsiteY185" fmla="*/ 3121573 h 3760076"/>
              <a:gd name="connsiteX186" fmla="*/ 4477407 w 7409794"/>
              <a:gd name="connsiteY186" fmla="*/ 3034863 h 3760076"/>
              <a:gd name="connsiteX187" fmla="*/ 4382814 w 7409794"/>
              <a:gd name="connsiteY187" fmla="*/ 2932387 h 3760076"/>
              <a:gd name="connsiteX188" fmla="*/ 4327635 w 7409794"/>
              <a:gd name="connsiteY188" fmla="*/ 2885090 h 3760076"/>
              <a:gd name="connsiteX189" fmla="*/ 4303987 w 7409794"/>
              <a:gd name="connsiteY189" fmla="*/ 2829911 h 3760076"/>
              <a:gd name="connsiteX190" fmla="*/ 4264573 w 7409794"/>
              <a:gd name="connsiteY190" fmla="*/ 2751083 h 3760076"/>
              <a:gd name="connsiteX191" fmla="*/ 4288221 w 7409794"/>
              <a:gd name="connsiteY191" fmla="*/ 2688021 h 3760076"/>
              <a:gd name="connsiteX192" fmla="*/ 4193628 w 7409794"/>
              <a:gd name="connsiteY192" fmla="*/ 2554014 h 3760076"/>
              <a:gd name="connsiteX193" fmla="*/ 4083269 w 7409794"/>
              <a:gd name="connsiteY193" fmla="*/ 2538249 h 3760076"/>
              <a:gd name="connsiteX194" fmla="*/ 4020207 w 7409794"/>
              <a:gd name="connsiteY194" fmla="*/ 2372711 h 3760076"/>
              <a:gd name="connsiteX195" fmla="*/ 4020207 w 7409794"/>
              <a:gd name="connsiteY195" fmla="*/ 2372711 h 3760076"/>
              <a:gd name="connsiteX196" fmla="*/ 3957145 w 7409794"/>
              <a:gd name="connsiteY196" fmla="*/ 2254469 h 3760076"/>
              <a:gd name="connsiteX197" fmla="*/ 3878318 w 7409794"/>
              <a:gd name="connsiteY197" fmla="*/ 2199290 h 3760076"/>
              <a:gd name="connsiteX198" fmla="*/ 3854669 w 7409794"/>
              <a:gd name="connsiteY198" fmla="*/ 2128345 h 3760076"/>
              <a:gd name="connsiteX199" fmla="*/ 3815256 w 7409794"/>
              <a:gd name="connsiteY199" fmla="*/ 2096814 h 3760076"/>
              <a:gd name="connsiteX200" fmla="*/ 3752194 w 7409794"/>
              <a:gd name="connsiteY200" fmla="*/ 2128345 h 3760076"/>
              <a:gd name="connsiteX201" fmla="*/ 3752194 w 7409794"/>
              <a:gd name="connsiteY201" fmla="*/ 2215056 h 3760076"/>
              <a:gd name="connsiteX202" fmla="*/ 3854669 w 7409794"/>
              <a:gd name="connsiteY202" fmla="*/ 2356945 h 3760076"/>
              <a:gd name="connsiteX203" fmla="*/ 3933497 w 7409794"/>
              <a:gd name="connsiteY203" fmla="*/ 2467304 h 3760076"/>
              <a:gd name="connsiteX204" fmla="*/ 3957145 w 7409794"/>
              <a:gd name="connsiteY204" fmla="*/ 2490952 h 3760076"/>
              <a:gd name="connsiteX205" fmla="*/ 3980794 w 7409794"/>
              <a:gd name="connsiteY205" fmla="*/ 2530366 h 3760076"/>
              <a:gd name="connsiteX206" fmla="*/ 3980794 w 7409794"/>
              <a:gd name="connsiteY206" fmla="*/ 2624959 h 3760076"/>
              <a:gd name="connsiteX207" fmla="*/ 4114800 w 7409794"/>
              <a:gd name="connsiteY207" fmla="*/ 2703787 h 3760076"/>
              <a:gd name="connsiteX208" fmla="*/ 4185745 w 7409794"/>
              <a:gd name="connsiteY208" fmla="*/ 3019097 h 3760076"/>
              <a:gd name="connsiteX209" fmla="*/ 4311869 w 7409794"/>
              <a:gd name="connsiteY209" fmla="*/ 3145221 h 3760076"/>
              <a:gd name="connsiteX210" fmla="*/ 4414345 w 7409794"/>
              <a:gd name="connsiteY210" fmla="*/ 3263463 h 3760076"/>
              <a:gd name="connsiteX211" fmla="*/ 4437994 w 7409794"/>
              <a:gd name="connsiteY211" fmla="*/ 3358056 h 3760076"/>
              <a:gd name="connsiteX212" fmla="*/ 4422228 w 7409794"/>
              <a:gd name="connsiteY212" fmla="*/ 3460531 h 3760076"/>
              <a:gd name="connsiteX213" fmla="*/ 4209394 w 7409794"/>
              <a:gd name="connsiteY213" fmla="*/ 3484180 h 3760076"/>
              <a:gd name="connsiteX214" fmla="*/ 4020207 w 7409794"/>
              <a:gd name="connsiteY214" fmla="*/ 3468414 h 3760076"/>
              <a:gd name="connsiteX215" fmla="*/ 3831021 w 7409794"/>
              <a:gd name="connsiteY215" fmla="*/ 3413235 h 3760076"/>
              <a:gd name="connsiteX216" fmla="*/ 3618187 w 7409794"/>
              <a:gd name="connsiteY216" fmla="*/ 3310759 h 3760076"/>
              <a:gd name="connsiteX217" fmla="*/ 3555125 w 7409794"/>
              <a:gd name="connsiteY217" fmla="*/ 3279228 h 3760076"/>
              <a:gd name="connsiteX218" fmla="*/ 3350173 w 7409794"/>
              <a:gd name="connsiteY218" fmla="*/ 3255580 h 3760076"/>
              <a:gd name="connsiteX219" fmla="*/ 3255580 w 7409794"/>
              <a:gd name="connsiteY219" fmla="*/ 3129456 h 3760076"/>
              <a:gd name="connsiteX220" fmla="*/ 3255580 w 7409794"/>
              <a:gd name="connsiteY220" fmla="*/ 2908738 h 3760076"/>
              <a:gd name="connsiteX221" fmla="*/ 3302876 w 7409794"/>
              <a:gd name="connsiteY221" fmla="*/ 2806263 h 3760076"/>
              <a:gd name="connsiteX222" fmla="*/ 3436883 w 7409794"/>
              <a:gd name="connsiteY222" fmla="*/ 2672256 h 3760076"/>
              <a:gd name="connsiteX223" fmla="*/ 3397469 w 7409794"/>
              <a:gd name="connsiteY223" fmla="*/ 2467304 h 3760076"/>
              <a:gd name="connsiteX224" fmla="*/ 3200400 w 7409794"/>
              <a:gd name="connsiteY224" fmla="*/ 2238704 h 3760076"/>
              <a:gd name="connsiteX225" fmla="*/ 3082159 w 7409794"/>
              <a:gd name="connsiteY225" fmla="*/ 2088931 h 3760076"/>
              <a:gd name="connsiteX226" fmla="*/ 2743200 w 7409794"/>
              <a:gd name="connsiteY226" fmla="*/ 1962807 h 3760076"/>
              <a:gd name="connsiteX227" fmla="*/ 2672256 w 7409794"/>
              <a:gd name="connsiteY227" fmla="*/ 1915511 h 3760076"/>
              <a:gd name="connsiteX228" fmla="*/ 2475187 w 7409794"/>
              <a:gd name="connsiteY228" fmla="*/ 1915511 h 3760076"/>
              <a:gd name="connsiteX229" fmla="*/ 2262352 w 7409794"/>
              <a:gd name="connsiteY229" fmla="*/ 1883980 h 3760076"/>
              <a:gd name="connsiteX230" fmla="*/ 2120462 w 7409794"/>
              <a:gd name="connsiteY230" fmla="*/ 1907628 h 3760076"/>
              <a:gd name="connsiteX231" fmla="*/ 1781504 w 7409794"/>
              <a:gd name="connsiteY231" fmla="*/ 2222938 h 3760076"/>
              <a:gd name="connsiteX232" fmla="*/ 1426780 w 7409794"/>
              <a:gd name="connsiteY232" fmla="*/ 2183525 h 3760076"/>
              <a:gd name="connsiteX233" fmla="*/ 1166649 w 7409794"/>
              <a:gd name="connsiteY233" fmla="*/ 2088931 h 3760076"/>
              <a:gd name="connsiteX234" fmla="*/ 922283 w 7409794"/>
              <a:gd name="connsiteY234" fmla="*/ 1994338 h 3760076"/>
              <a:gd name="connsiteX235" fmla="*/ 835573 w 7409794"/>
              <a:gd name="connsiteY235" fmla="*/ 1820918 h 3760076"/>
              <a:gd name="connsiteX236" fmla="*/ 701566 w 7409794"/>
              <a:gd name="connsiteY236" fmla="*/ 1694794 h 3760076"/>
              <a:gd name="connsiteX237" fmla="*/ 630621 w 7409794"/>
              <a:gd name="connsiteY237" fmla="*/ 1505607 h 3760076"/>
              <a:gd name="connsiteX238" fmla="*/ 362607 w 7409794"/>
              <a:gd name="connsiteY238" fmla="*/ 1489842 h 3760076"/>
              <a:gd name="connsiteX239" fmla="*/ 307428 w 7409794"/>
              <a:gd name="connsiteY239" fmla="*/ 1387366 h 3760076"/>
              <a:gd name="connsiteX240" fmla="*/ 173421 w 7409794"/>
              <a:gd name="connsiteY240" fmla="*/ 1324304 h 3760076"/>
              <a:gd name="connsiteX241" fmla="*/ 39414 w 7409794"/>
              <a:gd name="connsiteY241" fmla="*/ 1237594 h 3760076"/>
              <a:gd name="connsiteX242" fmla="*/ 0 w 7409794"/>
              <a:gd name="connsiteY242" fmla="*/ 1001111 h 3760076"/>
              <a:gd name="connsiteX243" fmla="*/ 0 w 7409794"/>
              <a:gd name="connsiteY243" fmla="*/ 906518 h 3760076"/>
              <a:gd name="connsiteX244" fmla="*/ 35010 w 7409794"/>
              <a:gd name="connsiteY244" fmla="*/ 832327 h 3760076"/>
              <a:gd name="connsiteX245" fmla="*/ 191621 w 7409794"/>
              <a:gd name="connsiteY245" fmla="*/ 717331 h 3760076"/>
              <a:gd name="connsiteX246" fmla="*/ 226398 w 7409794"/>
              <a:gd name="connsiteY246" fmla="*/ 628534 h 3760076"/>
              <a:gd name="connsiteX0" fmla="*/ 226398 w 7409794"/>
              <a:gd name="connsiteY0" fmla="*/ 628534 h 3760076"/>
              <a:gd name="connsiteX1" fmla="*/ 295024 w 7409794"/>
              <a:gd name="connsiteY1" fmla="*/ 541128 h 3760076"/>
              <a:gd name="connsiteX2" fmla="*/ 314036 w 7409794"/>
              <a:gd name="connsiteY2" fmla="*/ 703884 h 3760076"/>
              <a:gd name="connsiteX3" fmla="*/ 378373 w 7409794"/>
              <a:gd name="connsiteY3" fmla="*/ 725214 h 3760076"/>
              <a:gd name="connsiteX4" fmla="*/ 394138 w 7409794"/>
              <a:gd name="connsiteY4" fmla="*/ 772511 h 3760076"/>
              <a:gd name="connsiteX5" fmla="*/ 504497 w 7409794"/>
              <a:gd name="connsiteY5" fmla="*/ 740980 h 3760076"/>
              <a:gd name="connsiteX6" fmla="*/ 536028 w 7409794"/>
              <a:gd name="connsiteY6" fmla="*/ 717331 h 3760076"/>
              <a:gd name="connsiteX7" fmla="*/ 622738 w 7409794"/>
              <a:gd name="connsiteY7" fmla="*/ 685800 h 3760076"/>
              <a:gd name="connsiteX8" fmla="*/ 662152 w 7409794"/>
              <a:gd name="connsiteY8" fmla="*/ 685800 h 3760076"/>
              <a:gd name="connsiteX9" fmla="*/ 756745 w 7409794"/>
              <a:gd name="connsiteY9" fmla="*/ 677918 h 3760076"/>
              <a:gd name="connsiteX10" fmla="*/ 788276 w 7409794"/>
              <a:gd name="connsiteY10" fmla="*/ 677918 h 3760076"/>
              <a:gd name="connsiteX11" fmla="*/ 961697 w 7409794"/>
              <a:gd name="connsiteY11" fmla="*/ 725214 h 3760076"/>
              <a:gd name="connsiteX12" fmla="*/ 1032642 w 7409794"/>
              <a:gd name="connsiteY12" fmla="*/ 733097 h 3760076"/>
              <a:gd name="connsiteX13" fmla="*/ 1111469 w 7409794"/>
              <a:gd name="connsiteY13" fmla="*/ 733097 h 3760076"/>
              <a:gd name="connsiteX14" fmla="*/ 1198180 w 7409794"/>
              <a:gd name="connsiteY14" fmla="*/ 756745 h 3760076"/>
              <a:gd name="connsiteX15" fmla="*/ 1261242 w 7409794"/>
              <a:gd name="connsiteY15" fmla="*/ 772511 h 3760076"/>
              <a:gd name="connsiteX16" fmla="*/ 1347952 w 7409794"/>
              <a:gd name="connsiteY16" fmla="*/ 733097 h 3760076"/>
              <a:gd name="connsiteX17" fmla="*/ 1474076 w 7409794"/>
              <a:gd name="connsiteY17" fmla="*/ 772511 h 3760076"/>
              <a:gd name="connsiteX18" fmla="*/ 1466194 w 7409794"/>
              <a:gd name="connsiteY18" fmla="*/ 890752 h 3760076"/>
              <a:gd name="connsiteX19" fmla="*/ 1458311 w 7409794"/>
              <a:gd name="connsiteY19" fmla="*/ 977463 h 3760076"/>
              <a:gd name="connsiteX20" fmla="*/ 1481959 w 7409794"/>
              <a:gd name="connsiteY20" fmla="*/ 1064173 h 3760076"/>
              <a:gd name="connsiteX21" fmla="*/ 1434662 w 7409794"/>
              <a:gd name="connsiteY21" fmla="*/ 1103587 h 3760076"/>
              <a:gd name="connsiteX22" fmla="*/ 1379483 w 7409794"/>
              <a:gd name="connsiteY22" fmla="*/ 1143000 h 3760076"/>
              <a:gd name="connsiteX23" fmla="*/ 1363718 w 7409794"/>
              <a:gd name="connsiteY23" fmla="*/ 1166649 h 3760076"/>
              <a:gd name="connsiteX24" fmla="*/ 1387366 w 7409794"/>
              <a:gd name="connsiteY24" fmla="*/ 1198180 h 3760076"/>
              <a:gd name="connsiteX25" fmla="*/ 1458311 w 7409794"/>
              <a:gd name="connsiteY25" fmla="*/ 1269125 h 3760076"/>
              <a:gd name="connsiteX26" fmla="*/ 1529256 w 7409794"/>
              <a:gd name="connsiteY26" fmla="*/ 1292773 h 3760076"/>
              <a:gd name="connsiteX27" fmla="*/ 1639614 w 7409794"/>
              <a:gd name="connsiteY27" fmla="*/ 1277007 h 3760076"/>
              <a:gd name="connsiteX28" fmla="*/ 1765738 w 7409794"/>
              <a:gd name="connsiteY28" fmla="*/ 1395249 h 3760076"/>
              <a:gd name="connsiteX29" fmla="*/ 1813035 w 7409794"/>
              <a:gd name="connsiteY29" fmla="*/ 1474076 h 3760076"/>
              <a:gd name="connsiteX30" fmla="*/ 1813035 w 7409794"/>
              <a:gd name="connsiteY30" fmla="*/ 1505607 h 3760076"/>
              <a:gd name="connsiteX31" fmla="*/ 1883980 w 7409794"/>
              <a:gd name="connsiteY31" fmla="*/ 1552904 h 3760076"/>
              <a:gd name="connsiteX32" fmla="*/ 1954925 w 7409794"/>
              <a:gd name="connsiteY32" fmla="*/ 1592318 h 3760076"/>
              <a:gd name="connsiteX33" fmla="*/ 2049518 w 7409794"/>
              <a:gd name="connsiteY33" fmla="*/ 1631731 h 3760076"/>
              <a:gd name="connsiteX34" fmla="*/ 2096814 w 7409794"/>
              <a:gd name="connsiteY34" fmla="*/ 1663263 h 3760076"/>
              <a:gd name="connsiteX35" fmla="*/ 2167759 w 7409794"/>
              <a:gd name="connsiteY35" fmla="*/ 1631731 h 3760076"/>
              <a:gd name="connsiteX36" fmla="*/ 2159876 w 7409794"/>
              <a:gd name="connsiteY36" fmla="*/ 1545021 h 3760076"/>
              <a:gd name="connsiteX37" fmla="*/ 2159876 w 7409794"/>
              <a:gd name="connsiteY37" fmla="*/ 1545021 h 3760076"/>
              <a:gd name="connsiteX38" fmla="*/ 2301766 w 7409794"/>
              <a:gd name="connsiteY38" fmla="*/ 1411014 h 3760076"/>
              <a:gd name="connsiteX39" fmla="*/ 2364828 w 7409794"/>
              <a:gd name="connsiteY39" fmla="*/ 1379483 h 3760076"/>
              <a:gd name="connsiteX40" fmla="*/ 2420007 w 7409794"/>
              <a:gd name="connsiteY40" fmla="*/ 1379483 h 3760076"/>
              <a:gd name="connsiteX41" fmla="*/ 2538249 w 7409794"/>
              <a:gd name="connsiteY41" fmla="*/ 1426780 h 3760076"/>
              <a:gd name="connsiteX42" fmla="*/ 2569780 w 7409794"/>
              <a:gd name="connsiteY42" fmla="*/ 1434663 h 3760076"/>
              <a:gd name="connsiteX43" fmla="*/ 2601311 w 7409794"/>
              <a:gd name="connsiteY43" fmla="*/ 1458311 h 3760076"/>
              <a:gd name="connsiteX44" fmla="*/ 2632842 w 7409794"/>
              <a:gd name="connsiteY44" fmla="*/ 1505607 h 3760076"/>
              <a:gd name="connsiteX45" fmla="*/ 2672256 w 7409794"/>
              <a:gd name="connsiteY45" fmla="*/ 1505607 h 3760076"/>
              <a:gd name="connsiteX46" fmla="*/ 2782614 w 7409794"/>
              <a:gd name="connsiteY46" fmla="*/ 1497725 h 3760076"/>
              <a:gd name="connsiteX47" fmla="*/ 2782614 w 7409794"/>
              <a:gd name="connsiteY47" fmla="*/ 1497725 h 3760076"/>
              <a:gd name="connsiteX48" fmla="*/ 2948152 w 7409794"/>
              <a:gd name="connsiteY48" fmla="*/ 1584435 h 3760076"/>
              <a:gd name="connsiteX49" fmla="*/ 3050628 w 7409794"/>
              <a:gd name="connsiteY49" fmla="*/ 1584435 h 3760076"/>
              <a:gd name="connsiteX50" fmla="*/ 3113690 w 7409794"/>
              <a:gd name="connsiteY50" fmla="*/ 1663263 h 3760076"/>
              <a:gd name="connsiteX51" fmla="*/ 3192518 w 7409794"/>
              <a:gd name="connsiteY51" fmla="*/ 1615966 h 3760076"/>
              <a:gd name="connsiteX52" fmla="*/ 3287111 w 7409794"/>
              <a:gd name="connsiteY52" fmla="*/ 1560787 h 3760076"/>
              <a:gd name="connsiteX53" fmla="*/ 3358056 w 7409794"/>
              <a:gd name="connsiteY53" fmla="*/ 1592318 h 3760076"/>
              <a:gd name="connsiteX54" fmla="*/ 3413235 w 7409794"/>
              <a:gd name="connsiteY54" fmla="*/ 1584435 h 3760076"/>
              <a:gd name="connsiteX55" fmla="*/ 3507828 w 7409794"/>
              <a:gd name="connsiteY55" fmla="*/ 1576552 h 3760076"/>
              <a:gd name="connsiteX56" fmla="*/ 3531476 w 7409794"/>
              <a:gd name="connsiteY56" fmla="*/ 1600200 h 3760076"/>
              <a:gd name="connsiteX57" fmla="*/ 3555125 w 7409794"/>
              <a:gd name="connsiteY57" fmla="*/ 1592318 h 3760076"/>
              <a:gd name="connsiteX58" fmla="*/ 3720662 w 7409794"/>
              <a:gd name="connsiteY58" fmla="*/ 1568669 h 3760076"/>
              <a:gd name="connsiteX59" fmla="*/ 3783725 w 7409794"/>
              <a:gd name="connsiteY59" fmla="*/ 1458311 h 3760076"/>
              <a:gd name="connsiteX60" fmla="*/ 3775842 w 7409794"/>
              <a:gd name="connsiteY60" fmla="*/ 1387366 h 3760076"/>
              <a:gd name="connsiteX61" fmla="*/ 3823138 w 7409794"/>
              <a:gd name="connsiteY61" fmla="*/ 1324304 h 3760076"/>
              <a:gd name="connsiteX62" fmla="*/ 3846787 w 7409794"/>
              <a:gd name="connsiteY62" fmla="*/ 1190297 h 3760076"/>
              <a:gd name="connsiteX63" fmla="*/ 3862552 w 7409794"/>
              <a:gd name="connsiteY63" fmla="*/ 1174531 h 3760076"/>
              <a:gd name="connsiteX64" fmla="*/ 3823138 w 7409794"/>
              <a:gd name="connsiteY64" fmla="*/ 1135118 h 3760076"/>
              <a:gd name="connsiteX65" fmla="*/ 3831021 w 7409794"/>
              <a:gd name="connsiteY65" fmla="*/ 1072056 h 3760076"/>
              <a:gd name="connsiteX66" fmla="*/ 3831021 w 7409794"/>
              <a:gd name="connsiteY66" fmla="*/ 945931 h 3760076"/>
              <a:gd name="connsiteX67" fmla="*/ 3799490 w 7409794"/>
              <a:gd name="connsiteY67" fmla="*/ 930166 h 3760076"/>
              <a:gd name="connsiteX68" fmla="*/ 3736428 w 7409794"/>
              <a:gd name="connsiteY68" fmla="*/ 945931 h 3760076"/>
              <a:gd name="connsiteX69" fmla="*/ 3712780 w 7409794"/>
              <a:gd name="connsiteY69" fmla="*/ 961697 h 3760076"/>
              <a:gd name="connsiteX70" fmla="*/ 3641835 w 7409794"/>
              <a:gd name="connsiteY70" fmla="*/ 993228 h 3760076"/>
              <a:gd name="connsiteX71" fmla="*/ 3767959 w 7409794"/>
              <a:gd name="connsiteY71" fmla="*/ 717331 h 3760076"/>
              <a:gd name="connsiteX72" fmla="*/ 3838904 w 7409794"/>
              <a:gd name="connsiteY72" fmla="*/ 685800 h 3760076"/>
              <a:gd name="connsiteX73" fmla="*/ 4051738 w 7409794"/>
              <a:gd name="connsiteY73" fmla="*/ 693683 h 3760076"/>
              <a:gd name="connsiteX74" fmla="*/ 4154214 w 7409794"/>
              <a:gd name="connsiteY74" fmla="*/ 575442 h 3760076"/>
              <a:gd name="connsiteX75" fmla="*/ 4233042 w 7409794"/>
              <a:gd name="connsiteY75" fmla="*/ 496614 h 3760076"/>
              <a:gd name="connsiteX76" fmla="*/ 4217276 w 7409794"/>
              <a:gd name="connsiteY76" fmla="*/ 417787 h 3760076"/>
              <a:gd name="connsiteX77" fmla="*/ 4233042 w 7409794"/>
              <a:gd name="connsiteY77" fmla="*/ 362607 h 3760076"/>
              <a:gd name="connsiteX78" fmla="*/ 4256690 w 7409794"/>
              <a:gd name="connsiteY78" fmla="*/ 315311 h 3760076"/>
              <a:gd name="connsiteX79" fmla="*/ 4335518 w 7409794"/>
              <a:gd name="connsiteY79" fmla="*/ 260131 h 3760076"/>
              <a:gd name="connsiteX80" fmla="*/ 4532587 w 7409794"/>
              <a:gd name="connsiteY80" fmla="*/ 141890 h 3760076"/>
              <a:gd name="connsiteX81" fmla="*/ 4635062 w 7409794"/>
              <a:gd name="connsiteY81" fmla="*/ 189187 h 3760076"/>
              <a:gd name="connsiteX82" fmla="*/ 4792718 w 7409794"/>
              <a:gd name="connsiteY82" fmla="*/ 228600 h 3760076"/>
              <a:gd name="connsiteX83" fmla="*/ 4855780 w 7409794"/>
              <a:gd name="connsiteY83" fmla="*/ 323194 h 3760076"/>
              <a:gd name="connsiteX84" fmla="*/ 4895194 w 7409794"/>
              <a:gd name="connsiteY84" fmla="*/ 417787 h 3760076"/>
              <a:gd name="connsiteX85" fmla="*/ 4974021 w 7409794"/>
              <a:gd name="connsiteY85" fmla="*/ 449318 h 3760076"/>
              <a:gd name="connsiteX86" fmla="*/ 5052849 w 7409794"/>
              <a:gd name="connsiteY86" fmla="*/ 480849 h 3760076"/>
              <a:gd name="connsiteX87" fmla="*/ 5084380 w 7409794"/>
              <a:gd name="connsiteY87" fmla="*/ 465083 h 3760076"/>
              <a:gd name="connsiteX88" fmla="*/ 5092262 w 7409794"/>
              <a:gd name="connsiteY88" fmla="*/ 551794 h 3760076"/>
              <a:gd name="connsiteX89" fmla="*/ 5115911 w 7409794"/>
              <a:gd name="connsiteY89" fmla="*/ 591207 h 3760076"/>
              <a:gd name="connsiteX90" fmla="*/ 5171090 w 7409794"/>
              <a:gd name="connsiteY90" fmla="*/ 591207 h 3760076"/>
              <a:gd name="connsiteX91" fmla="*/ 5281449 w 7409794"/>
              <a:gd name="connsiteY91" fmla="*/ 630621 h 3760076"/>
              <a:gd name="connsiteX92" fmla="*/ 5352394 w 7409794"/>
              <a:gd name="connsiteY92" fmla="*/ 638504 h 3760076"/>
              <a:gd name="connsiteX93" fmla="*/ 5439104 w 7409794"/>
              <a:gd name="connsiteY93" fmla="*/ 638504 h 3760076"/>
              <a:gd name="connsiteX94" fmla="*/ 5517931 w 7409794"/>
              <a:gd name="connsiteY94" fmla="*/ 606973 h 3760076"/>
              <a:gd name="connsiteX95" fmla="*/ 5470635 w 7409794"/>
              <a:gd name="connsiteY95" fmla="*/ 480849 h 3760076"/>
              <a:gd name="connsiteX96" fmla="*/ 5470635 w 7409794"/>
              <a:gd name="connsiteY96" fmla="*/ 480849 h 3760076"/>
              <a:gd name="connsiteX97" fmla="*/ 5549462 w 7409794"/>
              <a:gd name="connsiteY97" fmla="*/ 465083 h 3760076"/>
              <a:gd name="connsiteX98" fmla="*/ 5683469 w 7409794"/>
              <a:gd name="connsiteY98" fmla="*/ 488731 h 3760076"/>
              <a:gd name="connsiteX99" fmla="*/ 6061842 w 7409794"/>
              <a:gd name="connsiteY99" fmla="*/ 543911 h 3760076"/>
              <a:gd name="connsiteX100" fmla="*/ 6164318 w 7409794"/>
              <a:gd name="connsiteY100" fmla="*/ 354725 h 3760076"/>
              <a:gd name="connsiteX101" fmla="*/ 6117021 w 7409794"/>
              <a:gd name="connsiteY101" fmla="*/ 197069 h 3760076"/>
              <a:gd name="connsiteX102" fmla="*/ 6006662 w 7409794"/>
              <a:gd name="connsiteY102" fmla="*/ 63063 h 3760076"/>
              <a:gd name="connsiteX103" fmla="*/ 6140669 w 7409794"/>
              <a:gd name="connsiteY103" fmla="*/ 0 h 3760076"/>
              <a:gd name="connsiteX104" fmla="*/ 6211614 w 7409794"/>
              <a:gd name="connsiteY104" fmla="*/ 47297 h 3760076"/>
              <a:gd name="connsiteX105" fmla="*/ 6290442 w 7409794"/>
              <a:gd name="connsiteY105" fmla="*/ 173421 h 3760076"/>
              <a:gd name="connsiteX106" fmla="*/ 6392918 w 7409794"/>
              <a:gd name="connsiteY106" fmla="*/ 275897 h 3760076"/>
              <a:gd name="connsiteX107" fmla="*/ 6582104 w 7409794"/>
              <a:gd name="connsiteY107" fmla="*/ 275897 h 3760076"/>
              <a:gd name="connsiteX108" fmla="*/ 6637283 w 7409794"/>
              <a:gd name="connsiteY108" fmla="*/ 244366 h 3760076"/>
              <a:gd name="connsiteX109" fmla="*/ 6739759 w 7409794"/>
              <a:gd name="connsiteY109" fmla="*/ 110359 h 3760076"/>
              <a:gd name="connsiteX110" fmla="*/ 6779173 w 7409794"/>
              <a:gd name="connsiteY110" fmla="*/ 63063 h 3760076"/>
              <a:gd name="connsiteX111" fmla="*/ 6842235 w 7409794"/>
              <a:gd name="connsiteY111" fmla="*/ 268014 h 3760076"/>
              <a:gd name="connsiteX112" fmla="*/ 6928945 w 7409794"/>
              <a:gd name="connsiteY112" fmla="*/ 409904 h 3760076"/>
              <a:gd name="connsiteX113" fmla="*/ 7133897 w 7409794"/>
              <a:gd name="connsiteY113" fmla="*/ 417787 h 3760076"/>
              <a:gd name="connsiteX114" fmla="*/ 7133897 w 7409794"/>
              <a:gd name="connsiteY114" fmla="*/ 528145 h 3760076"/>
              <a:gd name="connsiteX115" fmla="*/ 7189076 w 7409794"/>
              <a:gd name="connsiteY115" fmla="*/ 567559 h 3760076"/>
              <a:gd name="connsiteX116" fmla="*/ 7299435 w 7409794"/>
              <a:gd name="connsiteY116" fmla="*/ 748863 h 3760076"/>
              <a:gd name="connsiteX117" fmla="*/ 7236373 w 7409794"/>
              <a:gd name="connsiteY117" fmla="*/ 843456 h 3760076"/>
              <a:gd name="connsiteX118" fmla="*/ 7220607 w 7409794"/>
              <a:gd name="connsiteY118" fmla="*/ 969580 h 3760076"/>
              <a:gd name="connsiteX119" fmla="*/ 7236373 w 7409794"/>
              <a:gd name="connsiteY119" fmla="*/ 1158766 h 3760076"/>
              <a:gd name="connsiteX120" fmla="*/ 7244256 w 7409794"/>
              <a:gd name="connsiteY120" fmla="*/ 1347952 h 3760076"/>
              <a:gd name="connsiteX121" fmla="*/ 7220607 w 7409794"/>
              <a:gd name="connsiteY121" fmla="*/ 1340069 h 3760076"/>
              <a:gd name="connsiteX122" fmla="*/ 7220607 w 7409794"/>
              <a:gd name="connsiteY122" fmla="*/ 1395249 h 3760076"/>
              <a:gd name="connsiteX123" fmla="*/ 7323083 w 7409794"/>
              <a:gd name="connsiteY123" fmla="*/ 1623849 h 3760076"/>
              <a:gd name="connsiteX124" fmla="*/ 7409794 w 7409794"/>
              <a:gd name="connsiteY124" fmla="*/ 1805152 h 3760076"/>
              <a:gd name="connsiteX125" fmla="*/ 7291552 w 7409794"/>
              <a:gd name="connsiteY125" fmla="*/ 1899745 h 3760076"/>
              <a:gd name="connsiteX126" fmla="*/ 7204842 w 7409794"/>
              <a:gd name="connsiteY126" fmla="*/ 1962807 h 3760076"/>
              <a:gd name="connsiteX127" fmla="*/ 7055069 w 7409794"/>
              <a:gd name="connsiteY127" fmla="*/ 1868214 h 3760076"/>
              <a:gd name="connsiteX128" fmla="*/ 7023538 w 7409794"/>
              <a:gd name="connsiteY128" fmla="*/ 1781504 h 3760076"/>
              <a:gd name="connsiteX129" fmla="*/ 6999890 w 7409794"/>
              <a:gd name="connsiteY129" fmla="*/ 1726325 h 3760076"/>
              <a:gd name="connsiteX130" fmla="*/ 6921062 w 7409794"/>
              <a:gd name="connsiteY130" fmla="*/ 1726325 h 3760076"/>
              <a:gd name="connsiteX131" fmla="*/ 6905297 w 7409794"/>
              <a:gd name="connsiteY131" fmla="*/ 1671145 h 3760076"/>
              <a:gd name="connsiteX132" fmla="*/ 6865883 w 7409794"/>
              <a:gd name="connsiteY132" fmla="*/ 1671145 h 3760076"/>
              <a:gd name="connsiteX133" fmla="*/ 6613635 w 7409794"/>
              <a:gd name="connsiteY133" fmla="*/ 1805152 h 3760076"/>
              <a:gd name="connsiteX134" fmla="*/ 6353504 w 7409794"/>
              <a:gd name="connsiteY134" fmla="*/ 1868214 h 3760076"/>
              <a:gd name="connsiteX135" fmla="*/ 6180083 w 7409794"/>
              <a:gd name="connsiteY135" fmla="*/ 1907628 h 3760076"/>
              <a:gd name="connsiteX136" fmla="*/ 6085490 w 7409794"/>
              <a:gd name="connsiteY136" fmla="*/ 1899745 h 3760076"/>
              <a:gd name="connsiteX137" fmla="*/ 6046076 w 7409794"/>
              <a:gd name="connsiteY137" fmla="*/ 1789387 h 3760076"/>
              <a:gd name="connsiteX138" fmla="*/ 5888421 w 7409794"/>
              <a:gd name="connsiteY138" fmla="*/ 1915511 h 3760076"/>
              <a:gd name="connsiteX139" fmla="*/ 5888421 w 7409794"/>
              <a:gd name="connsiteY139" fmla="*/ 1915511 h 3760076"/>
              <a:gd name="connsiteX140" fmla="*/ 5691352 w 7409794"/>
              <a:gd name="connsiteY140" fmla="*/ 1868214 h 3760076"/>
              <a:gd name="connsiteX141" fmla="*/ 5644056 w 7409794"/>
              <a:gd name="connsiteY141" fmla="*/ 1813035 h 3760076"/>
              <a:gd name="connsiteX142" fmla="*/ 5565228 w 7409794"/>
              <a:gd name="connsiteY142" fmla="*/ 1844566 h 3760076"/>
              <a:gd name="connsiteX143" fmla="*/ 5470635 w 7409794"/>
              <a:gd name="connsiteY143" fmla="*/ 1671145 h 3760076"/>
              <a:gd name="connsiteX144" fmla="*/ 5368159 w 7409794"/>
              <a:gd name="connsiteY144" fmla="*/ 1608083 h 3760076"/>
              <a:gd name="connsiteX145" fmla="*/ 5257800 w 7409794"/>
              <a:gd name="connsiteY145" fmla="*/ 1679028 h 3760076"/>
              <a:gd name="connsiteX146" fmla="*/ 5407573 w 7409794"/>
              <a:gd name="connsiteY146" fmla="*/ 1844566 h 3760076"/>
              <a:gd name="connsiteX147" fmla="*/ 5446987 w 7409794"/>
              <a:gd name="connsiteY147" fmla="*/ 1836683 h 3760076"/>
              <a:gd name="connsiteX148" fmla="*/ 5478518 w 7409794"/>
              <a:gd name="connsiteY148" fmla="*/ 1836683 h 3760076"/>
              <a:gd name="connsiteX149" fmla="*/ 5525814 w 7409794"/>
              <a:gd name="connsiteY149" fmla="*/ 1923394 h 3760076"/>
              <a:gd name="connsiteX150" fmla="*/ 5588876 w 7409794"/>
              <a:gd name="connsiteY150" fmla="*/ 1947042 h 3760076"/>
              <a:gd name="connsiteX151" fmla="*/ 5644056 w 7409794"/>
              <a:gd name="connsiteY151" fmla="*/ 1907628 h 3760076"/>
              <a:gd name="connsiteX152" fmla="*/ 5699235 w 7409794"/>
              <a:gd name="connsiteY152" fmla="*/ 2017987 h 3760076"/>
              <a:gd name="connsiteX153" fmla="*/ 5683469 w 7409794"/>
              <a:gd name="connsiteY153" fmla="*/ 2104697 h 3760076"/>
              <a:gd name="connsiteX154" fmla="*/ 5707118 w 7409794"/>
              <a:gd name="connsiteY154" fmla="*/ 2112580 h 3760076"/>
              <a:gd name="connsiteX155" fmla="*/ 5746531 w 7409794"/>
              <a:gd name="connsiteY155" fmla="*/ 2144111 h 3760076"/>
              <a:gd name="connsiteX156" fmla="*/ 5896304 w 7409794"/>
              <a:gd name="connsiteY156" fmla="*/ 2033752 h 3760076"/>
              <a:gd name="connsiteX157" fmla="*/ 5959366 w 7409794"/>
              <a:gd name="connsiteY157" fmla="*/ 1899745 h 3760076"/>
              <a:gd name="connsiteX158" fmla="*/ 6006662 w 7409794"/>
              <a:gd name="connsiteY158" fmla="*/ 1797269 h 3760076"/>
              <a:gd name="connsiteX159" fmla="*/ 6093373 w 7409794"/>
              <a:gd name="connsiteY159" fmla="*/ 1828800 h 3760076"/>
              <a:gd name="connsiteX160" fmla="*/ 6148552 w 7409794"/>
              <a:gd name="connsiteY160" fmla="*/ 1939159 h 3760076"/>
              <a:gd name="connsiteX161" fmla="*/ 6211614 w 7409794"/>
              <a:gd name="connsiteY161" fmla="*/ 2010104 h 3760076"/>
              <a:gd name="connsiteX162" fmla="*/ 6353504 w 7409794"/>
              <a:gd name="connsiteY162" fmla="*/ 2025869 h 3760076"/>
              <a:gd name="connsiteX163" fmla="*/ 6424449 w 7409794"/>
              <a:gd name="connsiteY163" fmla="*/ 2096814 h 3760076"/>
              <a:gd name="connsiteX164" fmla="*/ 6487511 w 7409794"/>
              <a:gd name="connsiteY164" fmla="*/ 2159876 h 3760076"/>
              <a:gd name="connsiteX165" fmla="*/ 6487511 w 7409794"/>
              <a:gd name="connsiteY165" fmla="*/ 2293883 h 3760076"/>
              <a:gd name="connsiteX166" fmla="*/ 6400800 w 7409794"/>
              <a:gd name="connsiteY166" fmla="*/ 2427890 h 3760076"/>
              <a:gd name="connsiteX167" fmla="*/ 6361387 w 7409794"/>
              <a:gd name="connsiteY167" fmla="*/ 2498835 h 3760076"/>
              <a:gd name="connsiteX168" fmla="*/ 6361387 w 7409794"/>
              <a:gd name="connsiteY168" fmla="*/ 2593428 h 3760076"/>
              <a:gd name="connsiteX169" fmla="*/ 6258911 w 7409794"/>
              <a:gd name="connsiteY169" fmla="*/ 2695904 h 3760076"/>
              <a:gd name="connsiteX170" fmla="*/ 6243145 w 7409794"/>
              <a:gd name="connsiteY170" fmla="*/ 2782614 h 3760076"/>
              <a:gd name="connsiteX171" fmla="*/ 6164318 w 7409794"/>
              <a:gd name="connsiteY171" fmla="*/ 2845676 h 3760076"/>
              <a:gd name="connsiteX172" fmla="*/ 6140669 w 7409794"/>
              <a:gd name="connsiteY172" fmla="*/ 2932387 h 3760076"/>
              <a:gd name="connsiteX173" fmla="*/ 6014545 w 7409794"/>
              <a:gd name="connsiteY173" fmla="*/ 3003331 h 3760076"/>
              <a:gd name="connsiteX174" fmla="*/ 5975131 w 7409794"/>
              <a:gd name="connsiteY174" fmla="*/ 3090042 h 3760076"/>
              <a:gd name="connsiteX175" fmla="*/ 5880538 w 7409794"/>
              <a:gd name="connsiteY175" fmla="*/ 3208283 h 3760076"/>
              <a:gd name="connsiteX176" fmla="*/ 5707118 w 7409794"/>
              <a:gd name="connsiteY176" fmla="*/ 3294994 h 3760076"/>
              <a:gd name="connsiteX177" fmla="*/ 5533697 w 7409794"/>
              <a:gd name="connsiteY177" fmla="*/ 3436883 h 3760076"/>
              <a:gd name="connsiteX178" fmla="*/ 5360276 w 7409794"/>
              <a:gd name="connsiteY178" fmla="*/ 3594538 h 3760076"/>
              <a:gd name="connsiteX179" fmla="*/ 5186856 w 7409794"/>
              <a:gd name="connsiteY179" fmla="*/ 3689131 h 3760076"/>
              <a:gd name="connsiteX180" fmla="*/ 5029200 w 7409794"/>
              <a:gd name="connsiteY180" fmla="*/ 3760076 h 3760076"/>
              <a:gd name="connsiteX181" fmla="*/ 4887311 w 7409794"/>
              <a:gd name="connsiteY181" fmla="*/ 3720663 h 3760076"/>
              <a:gd name="connsiteX182" fmla="*/ 4753304 w 7409794"/>
              <a:gd name="connsiteY182" fmla="*/ 3507828 h 3760076"/>
              <a:gd name="connsiteX183" fmla="*/ 4698125 w 7409794"/>
              <a:gd name="connsiteY183" fmla="*/ 3326525 h 3760076"/>
              <a:gd name="connsiteX184" fmla="*/ 4650828 w 7409794"/>
              <a:gd name="connsiteY184" fmla="*/ 3279228 h 3760076"/>
              <a:gd name="connsiteX185" fmla="*/ 4572000 w 7409794"/>
              <a:gd name="connsiteY185" fmla="*/ 3121573 h 3760076"/>
              <a:gd name="connsiteX186" fmla="*/ 4477407 w 7409794"/>
              <a:gd name="connsiteY186" fmla="*/ 3034863 h 3760076"/>
              <a:gd name="connsiteX187" fmla="*/ 4382814 w 7409794"/>
              <a:gd name="connsiteY187" fmla="*/ 2932387 h 3760076"/>
              <a:gd name="connsiteX188" fmla="*/ 4327635 w 7409794"/>
              <a:gd name="connsiteY188" fmla="*/ 2885090 h 3760076"/>
              <a:gd name="connsiteX189" fmla="*/ 4303987 w 7409794"/>
              <a:gd name="connsiteY189" fmla="*/ 2829911 h 3760076"/>
              <a:gd name="connsiteX190" fmla="*/ 4264573 w 7409794"/>
              <a:gd name="connsiteY190" fmla="*/ 2751083 h 3760076"/>
              <a:gd name="connsiteX191" fmla="*/ 4288221 w 7409794"/>
              <a:gd name="connsiteY191" fmla="*/ 2688021 h 3760076"/>
              <a:gd name="connsiteX192" fmla="*/ 4193628 w 7409794"/>
              <a:gd name="connsiteY192" fmla="*/ 2554014 h 3760076"/>
              <a:gd name="connsiteX193" fmla="*/ 4083269 w 7409794"/>
              <a:gd name="connsiteY193" fmla="*/ 2538249 h 3760076"/>
              <a:gd name="connsiteX194" fmla="*/ 4020207 w 7409794"/>
              <a:gd name="connsiteY194" fmla="*/ 2372711 h 3760076"/>
              <a:gd name="connsiteX195" fmla="*/ 4020207 w 7409794"/>
              <a:gd name="connsiteY195" fmla="*/ 2372711 h 3760076"/>
              <a:gd name="connsiteX196" fmla="*/ 3957145 w 7409794"/>
              <a:gd name="connsiteY196" fmla="*/ 2254469 h 3760076"/>
              <a:gd name="connsiteX197" fmla="*/ 3878318 w 7409794"/>
              <a:gd name="connsiteY197" fmla="*/ 2199290 h 3760076"/>
              <a:gd name="connsiteX198" fmla="*/ 3854669 w 7409794"/>
              <a:gd name="connsiteY198" fmla="*/ 2128345 h 3760076"/>
              <a:gd name="connsiteX199" fmla="*/ 3815256 w 7409794"/>
              <a:gd name="connsiteY199" fmla="*/ 2096814 h 3760076"/>
              <a:gd name="connsiteX200" fmla="*/ 3752194 w 7409794"/>
              <a:gd name="connsiteY200" fmla="*/ 2128345 h 3760076"/>
              <a:gd name="connsiteX201" fmla="*/ 3752194 w 7409794"/>
              <a:gd name="connsiteY201" fmla="*/ 2215056 h 3760076"/>
              <a:gd name="connsiteX202" fmla="*/ 3854669 w 7409794"/>
              <a:gd name="connsiteY202" fmla="*/ 2356945 h 3760076"/>
              <a:gd name="connsiteX203" fmla="*/ 3933497 w 7409794"/>
              <a:gd name="connsiteY203" fmla="*/ 2467304 h 3760076"/>
              <a:gd name="connsiteX204" fmla="*/ 3957145 w 7409794"/>
              <a:gd name="connsiteY204" fmla="*/ 2490952 h 3760076"/>
              <a:gd name="connsiteX205" fmla="*/ 3980794 w 7409794"/>
              <a:gd name="connsiteY205" fmla="*/ 2530366 h 3760076"/>
              <a:gd name="connsiteX206" fmla="*/ 3980794 w 7409794"/>
              <a:gd name="connsiteY206" fmla="*/ 2624959 h 3760076"/>
              <a:gd name="connsiteX207" fmla="*/ 4114800 w 7409794"/>
              <a:gd name="connsiteY207" fmla="*/ 2703787 h 3760076"/>
              <a:gd name="connsiteX208" fmla="*/ 4185745 w 7409794"/>
              <a:gd name="connsiteY208" fmla="*/ 3019097 h 3760076"/>
              <a:gd name="connsiteX209" fmla="*/ 4311869 w 7409794"/>
              <a:gd name="connsiteY209" fmla="*/ 3145221 h 3760076"/>
              <a:gd name="connsiteX210" fmla="*/ 4414345 w 7409794"/>
              <a:gd name="connsiteY210" fmla="*/ 3263463 h 3760076"/>
              <a:gd name="connsiteX211" fmla="*/ 4437994 w 7409794"/>
              <a:gd name="connsiteY211" fmla="*/ 3358056 h 3760076"/>
              <a:gd name="connsiteX212" fmla="*/ 4422228 w 7409794"/>
              <a:gd name="connsiteY212" fmla="*/ 3460531 h 3760076"/>
              <a:gd name="connsiteX213" fmla="*/ 4209394 w 7409794"/>
              <a:gd name="connsiteY213" fmla="*/ 3484180 h 3760076"/>
              <a:gd name="connsiteX214" fmla="*/ 4020207 w 7409794"/>
              <a:gd name="connsiteY214" fmla="*/ 3468414 h 3760076"/>
              <a:gd name="connsiteX215" fmla="*/ 3831021 w 7409794"/>
              <a:gd name="connsiteY215" fmla="*/ 3413235 h 3760076"/>
              <a:gd name="connsiteX216" fmla="*/ 3618187 w 7409794"/>
              <a:gd name="connsiteY216" fmla="*/ 3310759 h 3760076"/>
              <a:gd name="connsiteX217" fmla="*/ 3555125 w 7409794"/>
              <a:gd name="connsiteY217" fmla="*/ 3279228 h 3760076"/>
              <a:gd name="connsiteX218" fmla="*/ 3350173 w 7409794"/>
              <a:gd name="connsiteY218" fmla="*/ 3255580 h 3760076"/>
              <a:gd name="connsiteX219" fmla="*/ 3255580 w 7409794"/>
              <a:gd name="connsiteY219" fmla="*/ 3129456 h 3760076"/>
              <a:gd name="connsiteX220" fmla="*/ 3255580 w 7409794"/>
              <a:gd name="connsiteY220" fmla="*/ 2908738 h 3760076"/>
              <a:gd name="connsiteX221" fmla="*/ 3302876 w 7409794"/>
              <a:gd name="connsiteY221" fmla="*/ 2806263 h 3760076"/>
              <a:gd name="connsiteX222" fmla="*/ 3436883 w 7409794"/>
              <a:gd name="connsiteY222" fmla="*/ 2672256 h 3760076"/>
              <a:gd name="connsiteX223" fmla="*/ 3397469 w 7409794"/>
              <a:gd name="connsiteY223" fmla="*/ 2467304 h 3760076"/>
              <a:gd name="connsiteX224" fmla="*/ 3200400 w 7409794"/>
              <a:gd name="connsiteY224" fmla="*/ 2238704 h 3760076"/>
              <a:gd name="connsiteX225" fmla="*/ 3082159 w 7409794"/>
              <a:gd name="connsiteY225" fmla="*/ 2088931 h 3760076"/>
              <a:gd name="connsiteX226" fmla="*/ 2743200 w 7409794"/>
              <a:gd name="connsiteY226" fmla="*/ 1962807 h 3760076"/>
              <a:gd name="connsiteX227" fmla="*/ 2672256 w 7409794"/>
              <a:gd name="connsiteY227" fmla="*/ 1915511 h 3760076"/>
              <a:gd name="connsiteX228" fmla="*/ 2475187 w 7409794"/>
              <a:gd name="connsiteY228" fmla="*/ 1915511 h 3760076"/>
              <a:gd name="connsiteX229" fmla="*/ 2262352 w 7409794"/>
              <a:gd name="connsiteY229" fmla="*/ 1883980 h 3760076"/>
              <a:gd name="connsiteX230" fmla="*/ 2120462 w 7409794"/>
              <a:gd name="connsiteY230" fmla="*/ 1907628 h 3760076"/>
              <a:gd name="connsiteX231" fmla="*/ 1781504 w 7409794"/>
              <a:gd name="connsiteY231" fmla="*/ 2222938 h 3760076"/>
              <a:gd name="connsiteX232" fmla="*/ 1426780 w 7409794"/>
              <a:gd name="connsiteY232" fmla="*/ 2183525 h 3760076"/>
              <a:gd name="connsiteX233" fmla="*/ 1166649 w 7409794"/>
              <a:gd name="connsiteY233" fmla="*/ 2088931 h 3760076"/>
              <a:gd name="connsiteX234" fmla="*/ 922283 w 7409794"/>
              <a:gd name="connsiteY234" fmla="*/ 1994338 h 3760076"/>
              <a:gd name="connsiteX235" fmla="*/ 835573 w 7409794"/>
              <a:gd name="connsiteY235" fmla="*/ 1820918 h 3760076"/>
              <a:gd name="connsiteX236" fmla="*/ 701566 w 7409794"/>
              <a:gd name="connsiteY236" fmla="*/ 1694794 h 3760076"/>
              <a:gd name="connsiteX237" fmla="*/ 630621 w 7409794"/>
              <a:gd name="connsiteY237" fmla="*/ 1505607 h 3760076"/>
              <a:gd name="connsiteX238" fmla="*/ 362607 w 7409794"/>
              <a:gd name="connsiteY238" fmla="*/ 1489842 h 3760076"/>
              <a:gd name="connsiteX239" fmla="*/ 307428 w 7409794"/>
              <a:gd name="connsiteY239" fmla="*/ 1387366 h 3760076"/>
              <a:gd name="connsiteX240" fmla="*/ 173421 w 7409794"/>
              <a:gd name="connsiteY240" fmla="*/ 1324304 h 3760076"/>
              <a:gd name="connsiteX241" fmla="*/ 39414 w 7409794"/>
              <a:gd name="connsiteY241" fmla="*/ 1237594 h 3760076"/>
              <a:gd name="connsiteX242" fmla="*/ 0 w 7409794"/>
              <a:gd name="connsiteY242" fmla="*/ 1001111 h 3760076"/>
              <a:gd name="connsiteX243" fmla="*/ 0 w 7409794"/>
              <a:gd name="connsiteY243" fmla="*/ 906518 h 3760076"/>
              <a:gd name="connsiteX244" fmla="*/ 35010 w 7409794"/>
              <a:gd name="connsiteY244" fmla="*/ 832327 h 3760076"/>
              <a:gd name="connsiteX245" fmla="*/ 191621 w 7409794"/>
              <a:gd name="connsiteY245" fmla="*/ 717331 h 3760076"/>
              <a:gd name="connsiteX246" fmla="*/ 226398 w 7409794"/>
              <a:gd name="connsiteY246" fmla="*/ 628534 h 3760076"/>
              <a:gd name="connsiteX0" fmla="*/ 226398 w 7409794"/>
              <a:gd name="connsiteY0" fmla="*/ 628534 h 3760076"/>
              <a:gd name="connsiteX1" fmla="*/ 295024 w 7409794"/>
              <a:gd name="connsiteY1" fmla="*/ 541128 h 3760076"/>
              <a:gd name="connsiteX2" fmla="*/ 314036 w 7409794"/>
              <a:gd name="connsiteY2" fmla="*/ 703884 h 3760076"/>
              <a:gd name="connsiteX3" fmla="*/ 378373 w 7409794"/>
              <a:gd name="connsiteY3" fmla="*/ 725214 h 3760076"/>
              <a:gd name="connsiteX4" fmla="*/ 434479 w 7409794"/>
              <a:gd name="connsiteY4" fmla="*/ 782596 h 3760076"/>
              <a:gd name="connsiteX5" fmla="*/ 504497 w 7409794"/>
              <a:gd name="connsiteY5" fmla="*/ 740980 h 3760076"/>
              <a:gd name="connsiteX6" fmla="*/ 536028 w 7409794"/>
              <a:gd name="connsiteY6" fmla="*/ 717331 h 3760076"/>
              <a:gd name="connsiteX7" fmla="*/ 622738 w 7409794"/>
              <a:gd name="connsiteY7" fmla="*/ 685800 h 3760076"/>
              <a:gd name="connsiteX8" fmla="*/ 662152 w 7409794"/>
              <a:gd name="connsiteY8" fmla="*/ 685800 h 3760076"/>
              <a:gd name="connsiteX9" fmla="*/ 756745 w 7409794"/>
              <a:gd name="connsiteY9" fmla="*/ 677918 h 3760076"/>
              <a:gd name="connsiteX10" fmla="*/ 788276 w 7409794"/>
              <a:gd name="connsiteY10" fmla="*/ 677918 h 3760076"/>
              <a:gd name="connsiteX11" fmla="*/ 961697 w 7409794"/>
              <a:gd name="connsiteY11" fmla="*/ 725214 h 3760076"/>
              <a:gd name="connsiteX12" fmla="*/ 1032642 w 7409794"/>
              <a:gd name="connsiteY12" fmla="*/ 733097 h 3760076"/>
              <a:gd name="connsiteX13" fmla="*/ 1111469 w 7409794"/>
              <a:gd name="connsiteY13" fmla="*/ 733097 h 3760076"/>
              <a:gd name="connsiteX14" fmla="*/ 1198180 w 7409794"/>
              <a:gd name="connsiteY14" fmla="*/ 756745 h 3760076"/>
              <a:gd name="connsiteX15" fmla="*/ 1261242 w 7409794"/>
              <a:gd name="connsiteY15" fmla="*/ 772511 h 3760076"/>
              <a:gd name="connsiteX16" fmla="*/ 1347952 w 7409794"/>
              <a:gd name="connsiteY16" fmla="*/ 733097 h 3760076"/>
              <a:gd name="connsiteX17" fmla="*/ 1474076 w 7409794"/>
              <a:gd name="connsiteY17" fmla="*/ 772511 h 3760076"/>
              <a:gd name="connsiteX18" fmla="*/ 1466194 w 7409794"/>
              <a:gd name="connsiteY18" fmla="*/ 890752 h 3760076"/>
              <a:gd name="connsiteX19" fmla="*/ 1458311 w 7409794"/>
              <a:gd name="connsiteY19" fmla="*/ 977463 h 3760076"/>
              <a:gd name="connsiteX20" fmla="*/ 1481959 w 7409794"/>
              <a:gd name="connsiteY20" fmla="*/ 1064173 h 3760076"/>
              <a:gd name="connsiteX21" fmla="*/ 1434662 w 7409794"/>
              <a:gd name="connsiteY21" fmla="*/ 1103587 h 3760076"/>
              <a:gd name="connsiteX22" fmla="*/ 1379483 w 7409794"/>
              <a:gd name="connsiteY22" fmla="*/ 1143000 h 3760076"/>
              <a:gd name="connsiteX23" fmla="*/ 1363718 w 7409794"/>
              <a:gd name="connsiteY23" fmla="*/ 1166649 h 3760076"/>
              <a:gd name="connsiteX24" fmla="*/ 1387366 w 7409794"/>
              <a:gd name="connsiteY24" fmla="*/ 1198180 h 3760076"/>
              <a:gd name="connsiteX25" fmla="*/ 1458311 w 7409794"/>
              <a:gd name="connsiteY25" fmla="*/ 1269125 h 3760076"/>
              <a:gd name="connsiteX26" fmla="*/ 1529256 w 7409794"/>
              <a:gd name="connsiteY26" fmla="*/ 1292773 h 3760076"/>
              <a:gd name="connsiteX27" fmla="*/ 1639614 w 7409794"/>
              <a:gd name="connsiteY27" fmla="*/ 1277007 h 3760076"/>
              <a:gd name="connsiteX28" fmla="*/ 1765738 w 7409794"/>
              <a:gd name="connsiteY28" fmla="*/ 1395249 h 3760076"/>
              <a:gd name="connsiteX29" fmla="*/ 1813035 w 7409794"/>
              <a:gd name="connsiteY29" fmla="*/ 1474076 h 3760076"/>
              <a:gd name="connsiteX30" fmla="*/ 1813035 w 7409794"/>
              <a:gd name="connsiteY30" fmla="*/ 1505607 h 3760076"/>
              <a:gd name="connsiteX31" fmla="*/ 1883980 w 7409794"/>
              <a:gd name="connsiteY31" fmla="*/ 1552904 h 3760076"/>
              <a:gd name="connsiteX32" fmla="*/ 1954925 w 7409794"/>
              <a:gd name="connsiteY32" fmla="*/ 1592318 h 3760076"/>
              <a:gd name="connsiteX33" fmla="*/ 2049518 w 7409794"/>
              <a:gd name="connsiteY33" fmla="*/ 1631731 h 3760076"/>
              <a:gd name="connsiteX34" fmla="*/ 2096814 w 7409794"/>
              <a:gd name="connsiteY34" fmla="*/ 1663263 h 3760076"/>
              <a:gd name="connsiteX35" fmla="*/ 2167759 w 7409794"/>
              <a:gd name="connsiteY35" fmla="*/ 1631731 h 3760076"/>
              <a:gd name="connsiteX36" fmla="*/ 2159876 w 7409794"/>
              <a:gd name="connsiteY36" fmla="*/ 1545021 h 3760076"/>
              <a:gd name="connsiteX37" fmla="*/ 2159876 w 7409794"/>
              <a:gd name="connsiteY37" fmla="*/ 1545021 h 3760076"/>
              <a:gd name="connsiteX38" fmla="*/ 2301766 w 7409794"/>
              <a:gd name="connsiteY38" fmla="*/ 1411014 h 3760076"/>
              <a:gd name="connsiteX39" fmla="*/ 2364828 w 7409794"/>
              <a:gd name="connsiteY39" fmla="*/ 1379483 h 3760076"/>
              <a:gd name="connsiteX40" fmla="*/ 2420007 w 7409794"/>
              <a:gd name="connsiteY40" fmla="*/ 1379483 h 3760076"/>
              <a:gd name="connsiteX41" fmla="*/ 2538249 w 7409794"/>
              <a:gd name="connsiteY41" fmla="*/ 1426780 h 3760076"/>
              <a:gd name="connsiteX42" fmla="*/ 2569780 w 7409794"/>
              <a:gd name="connsiteY42" fmla="*/ 1434663 h 3760076"/>
              <a:gd name="connsiteX43" fmla="*/ 2601311 w 7409794"/>
              <a:gd name="connsiteY43" fmla="*/ 1458311 h 3760076"/>
              <a:gd name="connsiteX44" fmla="*/ 2632842 w 7409794"/>
              <a:gd name="connsiteY44" fmla="*/ 1505607 h 3760076"/>
              <a:gd name="connsiteX45" fmla="*/ 2672256 w 7409794"/>
              <a:gd name="connsiteY45" fmla="*/ 1505607 h 3760076"/>
              <a:gd name="connsiteX46" fmla="*/ 2782614 w 7409794"/>
              <a:gd name="connsiteY46" fmla="*/ 1497725 h 3760076"/>
              <a:gd name="connsiteX47" fmla="*/ 2782614 w 7409794"/>
              <a:gd name="connsiteY47" fmla="*/ 1497725 h 3760076"/>
              <a:gd name="connsiteX48" fmla="*/ 2948152 w 7409794"/>
              <a:gd name="connsiteY48" fmla="*/ 1584435 h 3760076"/>
              <a:gd name="connsiteX49" fmla="*/ 3050628 w 7409794"/>
              <a:gd name="connsiteY49" fmla="*/ 1584435 h 3760076"/>
              <a:gd name="connsiteX50" fmla="*/ 3113690 w 7409794"/>
              <a:gd name="connsiteY50" fmla="*/ 1663263 h 3760076"/>
              <a:gd name="connsiteX51" fmla="*/ 3192518 w 7409794"/>
              <a:gd name="connsiteY51" fmla="*/ 1615966 h 3760076"/>
              <a:gd name="connsiteX52" fmla="*/ 3287111 w 7409794"/>
              <a:gd name="connsiteY52" fmla="*/ 1560787 h 3760076"/>
              <a:gd name="connsiteX53" fmla="*/ 3358056 w 7409794"/>
              <a:gd name="connsiteY53" fmla="*/ 1592318 h 3760076"/>
              <a:gd name="connsiteX54" fmla="*/ 3413235 w 7409794"/>
              <a:gd name="connsiteY54" fmla="*/ 1584435 h 3760076"/>
              <a:gd name="connsiteX55" fmla="*/ 3507828 w 7409794"/>
              <a:gd name="connsiteY55" fmla="*/ 1576552 h 3760076"/>
              <a:gd name="connsiteX56" fmla="*/ 3531476 w 7409794"/>
              <a:gd name="connsiteY56" fmla="*/ 1600200 h 3760076"/>
              <a:gd name="connsiteX57" fmla="*/ 3555125 w 7409794"/>
              <a:gd name="connsiteY57" fmla="*/ 1592318 h 3760076"/>
              <a:gd name="connsiteX58" fmla="*/ 3720662 w 7409794"/>
              <a:gd name="connsiteY58" fmla="*/ 1568669 h 3760076"/>
              <a:gd name="connsiteX59" fmla="*/ 3783725 w 7409794"/>
              <a:gd name="connsiteY59" fmla="*/ 1458311 h 3760076"/>
              <a:gd name="connsiteX60" fmla="*/ 3775842 w 7409794"/>
              <a:gd name="connsiteY60" fmla="*/ 1387366 h 3760076"/>
              <a:gd name="connsiteX61" fmla="*/ 3823138 w 7409794"/>
              <a:gd name="connsiteY61" fmla="*/ 1324304 h 3760076"/>
              <a:gd name="connsiteX62" fmla="*/ 3846787 w 7409794"/>
              <a:gd name="connsiteY62" fmla="*/ 1190297 h 3760076"/>
              <a:gd name="connsiteX63" fmla="*/ 3862552 w 7409794"/>
              <a:gd name="connsiteY63" fmla="*/ 1174531 h 3760076"/>
              <a:gd name="connsiteX64" fmla="*/ 3823138 w 7409794"/>
              <a:gd name="connsiteY64" fmla="*/ 1135118 h 3760076"/>
              <a:gd name="connsiteX65" fmla="*/ 3831021 w 7409794"/>
              <a:gd name="connsiteY65" fmla="*/ 1072056 h 3760076"/>
              <a:gd name="connsiteX66" fmla="*/ 3831021 w 7409794"/>
              <a:gd name="connsiteY66" fmla="*/ 945931 h 3760076"/>
              <a:gd name="connsiteX67" fmla="*/ 3799490 w 7409794"/>
              <a:gd name="connsiteY67" fmla="*/ 930166 h 3760076"/>
              <a:gd name="connsiteX68" fmla="*/ 3736428 w 7409794"/>
              <a:gd name="connsiteY68" fmla="*/ 945931 h 3760076"/>
              <a:gd name="connsiteX69" fmla="*/ 3712780 w 7409794"/>
              <a:gd name="connsiteY69" fmla="*/ 961697 h 3760076"/>
              <a:gd name="connsiteX70" fmla="*/ 3641835 w 7409794"/>
              <a:gd name="connsiteY70" fmla="*/ 993228 h 3760076"/>
              <a:gd name="connsiteX71" fmla="*/ 3767959 w 7409794"/>
              <a:gd name="connsiteY71" fmla="*/ 717331 h 3760076"/>
              <a:gd name="connsiteX72" fmla="*/ 3838904 w 7409794"/>
              <a:gd name="connsiteY72" fmla="*/ 685800 h 3760076"/>
              <a:gd name="connsiteX73" fmla="*/ 4051738 w 7409794"/>
              <a:gd name="connsiteY73" fmla="*/ 693683 h 3760076"/>
              <a:gd name="connsiteX74" fmla="*/ 4154214 w 7409794"/>
              <a:gd name="connsiteY74" fmla="*/ 575442 h 3760076"/>
              <a:gd name="connsiteX75" fmla="*/ 4233042 w 7409794"/>
              <a:gd name="connsiteY75" fmla="*/ 496614 h 3760076"/>
              <a:gd name="connsiteX76" fmla="*/ 4217276 w 7409794"/>
              <a:gd name="connsiteY76" fmla="*/ 417787 h 3760076"/>
              <a:gd name="connsiteX77" fmla="*/ 4233042 w 7409794"/>
              <a:gd name="connsiteY77" fmla="*/ 362607 h 3760076"/>
              <a:gd name="connsiteX78" fmla="*/ 4256690 w 7409794"/>
              <a:gd name="connsiteY78" fmla="*/ 315311 h 3760076"/>
              <a:gd name="connsiteX79" fmla="*/ 4335518 w 7409794"/>
              <a:gd name="connsiteY79" fmla="*/ 260131 h 3760076"/>
              <a:gd name="connsiteX80" fmla="*/ 4532587 w 7409794"/>
              <a:gd name="connsiteY80" fmla="*/ 141890 h 3760076"/>
              <a:gd name="connsiteX81" fmla="*/ 4635062 w 7409794"/>
              <a:gd name="connsiteY81" fmla="*/ 189187 h 3760076"/>
              <a:gd name="connsiteX82" fmla="*/ 4792718 w 7409794"/>
              <a:gd name="connsiteY82" fmla="*/ 228600 h 3760076"/>
              <a:gd name="connsiteX83" fmla="*/ 4855780 w 7409794"/>
              <a:gd name="connsiteY83" fmla="*/ 323194 h 3760076"/>
              <a:gd name="connsiteX84" fmla="*/ 4895194 w 7409794"/>
              <a:gd name="connsiteY84" fmla="*/ 417787 h 3760076"/>
              <a:gd name="connsiteX85" fmla="*/ 4974021 w 7409794"/>
              <a:gd name="connsiteY85" fmla="*/ 449318 h 3760076"/>
              <a:gd name="connsiteX86" fmla="*/ 5052849 w 7409794"/>
              <a:gd name="connsiteY86" fmla="*/ 480849 h 3760076"/>
              <a:gd name="connsiteX87" fmla="*/ 5084380 w 7409794"/>
              <a:gd name="connsiteY87" fmla="*/ 465083 h 3760076"/>
              <a:gd name="connsiteX88" fmla="*/ 5092262 w 7409794"/>
              <a:gd name="connsiteY88" fmla="*/ 551794 h 3760076"/>
              <a:gd name="connsiteX89" fmla="*/ 5115911 w 7409794"/>
              <a:gd name="connsiteY89" fmla="*/ 591207 h 3760076"/>
              <a:gd name="connsiteX90" fmla="*/ 5171090 w 7409794"/>
              <a:gd name="connsiteY90" fmla="*/ 591207 h 3760076"/>
              <a:gd name="connsiteX91" fmla="*/ 5281449 w 7409794"/>
              <a:gd name="connsiteY91" fmla="*/ 630621 h 3760076"/>
              <a:gd name="connsiteX92" fmla="*/ 5352394 w 7409794"/>
              <a:gd name="connsiteY92" fmla="*/ 638504 h 3760076"/>
              <a:gd name="connsiteX93" fmla="*/ 5439104 w 7409794"/>
              <a:gd name="connsiteY93" fmla="*/ 638504 h 3760076"/>
              <a:gd name="connsiteX94" fmla="*/ 5517931 w 7409794"/>
              <a:gd name="connsiteY94" fmla="*/ 606973 h 3760076"/>
              <a:gd name="connsiteX95" fmla="*/ 5470635 w 7409794"/>
              <a:gd name="connsiteY95" fmla="*/ 480849 h 3760076"/>
              <a:gd name="connsiteX96" fmla="*/ 5470635 w 7409794"/>
              <a:gd name="connsiteY96" fmla="*/ 480849 h 3760076"/>
              <a:gd name="connsiteX97" fmla="*/ 5549462 w 7409794"/>
              <a:gd name="connsiteY97" fmla="*/ 465083 h 3760076"/>
              <a:gd name="connsiteX98" fmla="*/ 5683469 w 7409794"/>
              <a:gd name="connsiteY98" fmla="*/ 488731 h 3760076"/>
              <a:gd name="connsiteX99" fmla="*/ 6061842 w 7409794"/>
              <a:gd name="connsiteY99" fmla="*/ 543911 h 3760076"/>
              <a:gd name="connsiteX100" fmla="*/ 6164318 w 7409794"/>
              <a:gd name="connsiteY100" fmla="*/ 354725 h 3760076"/>
              <a:gd name="connsiteX101" fmla="*/ 6117021 w 7409794"/>
              <a:gd name="connsiteY101" fmla="*/ 197069 h 3760076"/>
              <a:gd name="connsiteX102" fmla="*/ 6006662 w 7409794"/>
              <a:gd name="connsiteY102" fmla="*/ 63063 h 3760076"/>
              <a:gd name="connsiteX103" fmla="*/ 6140669 w 7409794"/>
              <a:gd name="connsiteY103" fmla="*/ 0 h 3760076"/>
              <a:gd name="connsiteX104" fmla="*/ 6211614 w 7409794"/>
              <a:gd name="connsiteY104" fmla="*/ 47297 h 3760076"/>
              <a:gd name="connsiteX105" fmla="*/ 6290442 w 7409794"/>
              <a:gd name="connsiteY105" fmla="*/ 173421 h 3760076"/>
              <a:gd name="connsiteX106" fmla="*/ 6392918 w 7409794"/>
              <a:gd name="connsiteY106" fmla="*/ 275897 h 3760076"/>
              <a:gd name="connsiteX107" fmla="*/ 6582104 w 7409794"/>
              <a:gd name="connsiteY107" fmla="*/ 275897 h 3760076"/>
              <a:gd name="connsiteX108" fmla="*/ 6637283 w 7409794"/>
              <a:gd name="connsiteY108" fmla="*/ 244366 h 3760076"/>
              <a:gd name="connsiteX109" fmla="*/ 6739759 w 7409794"/>
              <a:gd name="connsiteY109" fmla="*/ 110359 h 3760076"/>
              <a:gd name="connsiteX110" fmla="*/ 6779173 w 7409794"/>
              <a:gd name="connsiteY110" fmla="*/ 63063 h 3760076"/>
              <a:gd name="connsiteX111" fmla="*/ 6842235 w 7409794"/>
              <a:gd name="connsiteY111" fmla="*/ 268014 h 3760076"/>
              <a:gd name="connsiteX112" fmla="*/ 6928945 w 7409794"/>
              <a:gd name="connsiteY112" fmla="*/ 409904 h 3760076"/>
              <a:gd name="connsiteX113" fmla="*/ 7133897 w 7409794"/>
              <a:gd name="connsiteY113" fmla="*/ 417787 h 3760076"/>
              <a:gd name="connsiteX114" fmla="*/ 7133897 w 7409794"/>
              <a:gd name="connsiteY114" fmla="*/ 528145 h 3760076"/>
              <a:gd name="connsiteX115" fmla="*/ 7189076 w 7409794"/>
              <a:gd name="connsiteY115" fmla="*/ 567559 h 3760076"/>
              <a:gd name="connsiteX116" fmla="*/ 7299435 w 7409794"/>
              <a:gd name="connsiteY116" fmla="*/ 748863 h 3760076"/>
              <a:gd name="connsiteX117" fmla="*/ 7236373 w 7409794"/>
              <a:gd name="connsiteY117" fmla="*/ 843456 h 3760076"/>
              <a:gd name="connsiteX118" fmla="*/ 7220607 w 7409794"/>
              <a:gd name="connsiteY118" fmla="*/ 969580 h 3760076"/>
              <a:gd name="connsiteX119" fmla="*/ 7236373 w 7409794"/>
              <a:gd name="connsiteY119" fmla="*/ 1158766 h 3760076"/>
              <a:gd name="connsiteX120" fmla="*/ 7244256 w 7409794"/>
              <a:gd name="connsiteY120" fmla="*/ 1347952 h 3760076"/>
              <a:gd name="connsiteX121" fmla="*/ 7220607 w 7409794"/>
              <a:gd name="connsiteY121" fmla="*/ 1340069 h 3760076"/>
              <a:gd name="connsiteX122" fmla="*/ 7220607 w 7409794"/>
              <a:gd name="connsiteY122" fmla="*/ 1395249 h 3760076"/>
              <a:gd name="connsiteX123" fmla="*/ 7323083 w 7409794"/>
              <a:gd name="connsiteY123" fmla="*/ 1623849 h 3760076"/>
              <a:gd name="connsiteX124" fmla="*/ 7409794 w 7409794"/>
              <a:gd name="connsiteY124" fmla="*/ 1805152 h 3760076"/>
              <a:gd name="connsiteX125" fmla="*/ 7291552 w 7409794"/>
              <a:gd name="connsiteY125" fmla="*/ 1899745 h 3760076"/>
              <a:gd name="connsiteX126" fmla="*/ 7204842 w 7409794"/>
              <a:gd name="connsiteY126" fmla="*/ 1962807 h 3760076"/>
              <a:gd name="connsiteX127" fmla="*/ 7055069 w 7409794"/>
              <a:gd name="connsiteY127" fmla="*/ 1868214 h 3760076"/>
              <a:gd name="connsiteX128" fmla="*/ 7023538 w 7409794"/>
              <a:gd name="connsiteY128" fmla="*/ 1781504 h 3760076"/>
              <a:gd name="connsiteX129" fmla="*/ 6999890 w 7409794"/>
              <a:gd name="connsiteY129" fmla="*/ 1726325 h 3760076"/>
              <a:gd name="connsiteX130" fmla="*/ 6921062 w 7409794"/>
              <a:gd name="connsiteY130" fmla="*/ 1726325 h 3760076"/>
              <a:gd name="connsiteX131" fmla="*/ 6905297 w 7409794"/>
              <a:gd name="connsiteY131" fmla="*/ 1671145 h 3760076"/>
              <a:gd name="connsiteX132" fmla="*/ 6865883 w 7409794"/>
              <a:gd name="connsiteY132" fmla="*/ 1671145 h 3760076"/>
              <a:gd name="connsiteX133" fmla="*/ 6613635 w 7409794"/>
              <a:gd name="connsiteY133" fmla="*/ 1805152 h 3760076"/>
              <a:gd name="connsiteX134" fmla="*/ 6353504 w 7409794"/>
              <a:gd name="connsiteY134" fmla="*/ 1868214 h 3760076"/>
              <a:gd name="connsiteX135" fmla="*/ 6180083 w 7409794"/>
              <a:gd name="connsiteY135" fmla="*/ 1907628 h 3760076"/>
              <a:gd name="connsiteX136" fmla="*/ 6085490 w 7409794"/>
              <a:gd name="connsiteY136" fmla="*/ 1899745 h 3760076"/>
              <a:gd name="connsiteX137" fmla="*/ 6046076 w 7409794"/>
              <a:gd name="connsiteY137" fmla="*/ 1789387 h 3760076"/>
              <a:gd name="connsiteX138" fmla="*/ 5888421 w 7409794"/>
              <a:gd name="connsiteY138" fmla="*/ 1915511 h 3760076"/>
              <a:gd name="connsiteX139" fmla="*/ 5888421 w 7409794"/>
              <a:gd name="connsiteY139" fmla="*/ 1915511 h 3760076"/>
              <a:gd name="connsiteX140" fmla="*/ 5691352 w 7409794"/>
              <a:gd name="connsiteY140" fmla="*/ 1868214 h 3760076"/>
              <a:gd name="connsiteX141" fmla="*/ 5644056 w 7409794"/>
              <a:gd name="connsiteY141" fmla="*/ 1813035 h 3760076"/>
              <a:gd name="connsiteX142" fmla="*/ 5565228 w 7409794"/>
              <a:gd name="connsiteY142" fmla="*/ 1844566 h 3760076"/>
              <a:gd name="connsiteX143" fmla="*/ 5470635 w 7409794"/>
              <a:gd name="connsiteY143" fmla="*/ 1671145 h 3760076"/>
              <a:gd name="connsiteX144" fmla="*/ 5368159 w 7409794"/>
              <a:gd name="connsiteY144" fmla="*/ 1608083 h 3760076"/>
              <a:gd name="connsiteX145" fmla="*/ 5257800 w 7409794"/>
              <a:gd name="connsiteY145" fmla="*/ 1679028 h 3760076"/>
              <a:gd name="connsiteX146" fmla="*/ 5407573 w 7409794"/>
              <a:gd name="connsiteY146" fmla="*/ 1844566 h 3760076"/>
              <a:gd name="connsiteX147" fmla="*/ 5446987 w 7409794"/>
              <a:gd name="connsiteY147" fmla="*/ 1836683 h 3760076"/>
              <a:gd name="connsiteX148" fmla="*/ 5478518 w 7409794"/>
              <a:gd name="connsiteY148" fmla="*/ 1836683 h 3760076"/>
              <a:gd name="connsiteX149" fmla="*/ 5525814 w 7409794"/>
              <a:gd name="connsiteY149" fmla="*/ 1923394 h 3760076"/>
              <a:gd name="connsiteX150" fmla="*/ 5588876 w 7409794"/>
              <a:gd name="connsiteY150" fmla="*/ 1947042 h 3760076"/>
              <a:gd name="connsiteX151" fmla="*/ 5644056 w 7409794"/>
              <a:gd name="connsiteY151" fmla="*/ 1907628 h 3760076"/>
              <a:gd name="connsiteX152" fmla="*/ 5699235 w 7409794"/>
              <a:gd name="connsiteY152" fmla="*/ 2017987 h 3760076"/>
              <a:gd name="connsiteX153" fmla="*/ 5683469 w 7409794"/>
              <a:gd name="connsiteY153" fmla="*/ 2104697 h 3760076"/>
              <a:gd name="connsiteX154" fmla="*/ 5707118 w 7409794"/>
              <a:gd name="connsiteY154" fmla="*/ 2112580 h 3760076"/>
              <a:gd name="connsiteX155" fmla="*/ 5746531 w 7409794"/>
              <a:gd name="connsiteY155" fmla="*/ 2144111 h 3760076"/>
              <a:gd name="connsiteX156" fmla="*/ 5896304 w 7409794"/>
              <a:gd name="connsiteY156" fmla="*/ 2033752 h 3760076"/>
              <a:gd name="connsiteX157" fmla="*/ 5959366 w 7409794"/>
              <a:gd name="connsiteY157" fmla="*/ 1899745 h 3760076"/>
              <a:gd name="connsiteX158" fmla="*/ 6006662 w 7409794"/>
              <a:gd name="connsiteY158" fmla="*/ 1797269 h 3760076"/>
              <a:gd name="connsiteX159" fmla="*/ 6093373 w 7409794"/>
              <a:gd name="connsiteY159" fmla="*/ 1828800 h 3760076"/>
              <a:gd name="connsiteX160" fmla="*/ 6148552 w 7409794"/>
              <a:gd name="connsiteY160" fmla="*/ 1939159 h 3760076"/>
              <a:gd name="connsiteX161" fmla="*/ 6211614 w 7409794"/>
              <a:gd name="connsiteY161" fmla="*/ 2010104 h 3760076"/>
              <a:gd name="connsiteX162" fmla="*/ 6353504 w 7409794"/>
              <a:gd name="connsiteY162" fmla="*/ 2025869 h 3760076"/>
              <a:gd name="connsiteX163" fmla="*/ 6424449 w 7409794"/>
              <a:gd name="connsiteY163" fmla="*/ 2096814 h 3760076"/>
              <a:gd name="connsiteX164" fmla="*/ 6487511 w 7409794"/>
              <a:gd name="connsiteY164" fmla="*/ 2159876 h 3760076"/>
              <a:gd name="connsiteX165" fmla="*/ 6487511 w 7409794"/>
              <a:gd name="connsiteY165" fmla="*/ 2293883 h 3760076"/>
              <a:gd name="connsiteX166" fmla="*/ 6400800 w 7409794"/>
              <a:gd name="connsiteY166" fmla="*/ 2427890 h 3760076"/>
              <a:gd name="connsiteX167" fmla="*/ 6361387 w 7409794"/>
              <a:gd name="connsiteY167" fmla="*/ 2498835 h 3760076"/>
              <a:gd name="connsiteX168" fmla="*/ 6361387 w 7409794"/>
              <a:gd name="connsiteY168" fmla="*/ 2593428 h 3760076"/>
              <a:gd name="connsiteX169" fmla="*/ 6258911 w 7409794"/>
              <a:gd name="connsiteY169" fmla="*/ 2695904 h 3760076"/>
              <a:gd name="connsiteX170" fmla="*/ 6243145 w 7409794"/>
              <a:gd name="connsiteY170" fmla="*/ 2782614 h 3760076"/>
              <a:gd name="connsiteX171" fmla="*/ 6164318 w 7409794"/>
              <a:gd name="connsiteY171" fmla="*/ 2845676 h 3760076"/>
              <a:gd name="connsiteX172" fmla="*/ 6140669 w 7409794"/>
              <a:gd name="connsiteY172" fmla="*/ 2932387 h 3760076"/>
              <a:gd name="connsiteX173" fmla="*/ 6014545 w 7409794"/>
              <a:gd name="connsiteY173" fmla="*/ 3003331 h 3760076"/>
              <a:gd name="connsiteX174" fmla="*/ 5975131 w 7409794"/>
              <a:gd name="connsiteY174" fmla="*/ 3090042 h 3760076"/>
              <a:gd name="connsiteX175" fmla="*/ 5880538 w 7409794"/>
              <a:gd name="connsiteY175" fmla="*/ 3208283 h 3760076"/>
              <a:gd name="connsiteX176" fmla="*/ 5707118 w 7409794"/>
              <a:gd name="connsiteY176" fmla="*/ 3294994 h 3760076"/>
              <a:gd name="connsiteX177" fmla="*/ 5533697 w 7409794"/>
              <a:gd name="connsiteY177" fmla="*/ 3436883 h 3760076"/>
              <a:gd name="connsiteX178" fmla="*/ 5360276 w 7409794"/>
              <a:gd name="connsiteY178" fmla="*/ 3594538 h 3760076"/>
              <a:gd name="connsiteX179" fmla="*/ 5186856 w 7409794"/>
              <a:gd name="connsiteY179" fmla="*/ 3689131 h 3760076"/>
              <a:gd name="connsiteX180" fmla="*/ 5029200 w 7409794"/>
              <a:gd name="connsiteY180" fmla="*/ 3760076 h 3760076"/>
              <a:gd name="connsiteX181" fmla="*/ 4887311 w 7409794"/>
              <a:gd name="connsiteY181" fmla="*/ 3720663 h 3760076"/>
              <a:gd name="connsiteX182" fmla="*/ 4753304 w 7409794"/>
              <a:gd name="connsiteY182" fmla="*/ 3507828 h 3760076"/>
              <a:gd name="connsiteX183" fmla="*/ 4698125 w 7409794"/>
              <a:gd name="connsiteY183" fmla="*/ 3326525 h 3760076"/>
              <a:gd name="connsiteX184" fmla="*/ 4650828 w 7409794"/>
              <a:gd name="connsiteY184" fmla="*/ 3279228 h 3760076"/>
              <a:gd name="connsiteX185" fmla="*/ 4572000 w 7409794"/>
              <a:gd name="connsiteY185" fmla="*/ 3121573 h 3760076"/>
              <a:gd name="connsiteX186" fmla="*/ 4477407 w 7409794"/>
              <a:gd name="connsiteY186" fmla="*/ 3034863 h 3760076"/>
              <a:gd name="connsiteX187" fmla="*/ 4382814 w 7409794"/>
              <a:gd name="connsiteY187" fmla="*/ 2932387 h 3760076"/>
              <a:gd name="connsiteX188" fmla="*/ 4327635 w 7409794"/>
              <a:gd name="connsiteY188" fmla="*/ 2885090 h 3760076"/>
              <a:gd name="connsiteX189" fmla="*/ 4303987 w 7409794"/>
              <a:gd name="connsiteY189" fmla="*/ 2829911 h 3760076"/>
              <a:gd name="connsiteX190" fmla="*/ 4264573 w 7409794"/>
              <a:gd name="connsiteY190" fmla="*/ 2751083 h 3760076"/>
              <a:gd name="connsiteX191" fmla="*/ 4288221 w 7409794"/>
              <a:gd name="connsiteY191" fmla="*/ 2688021 h 3760076"/>
              <a:gd name="connsiteX192" fmla="*/ 4193628 w 7409794"/>
              <a:gd name="connsiteY192" fmla="*/ 2554014 h 3760076"/>
              <a:gd name="connsiteX193" fmla="*/ 4083269 w 7409794"/>
              <a:gd name="connsiteY193" fmla="*/ 2538249 h 3760076"/>
              <a:gd name="connsiteX194" fmla="*/ 4020207 w 7409794"/>
              <a:gd name="connsiteY194" fmla="*/ 2372711 h 3760076"/>
              <a:gd name="connsiteX195" fmla="*/ 4020207 w 7409794"/>
              <a:gd name="connsiteY195" fmla="*/ 2372711 h 3760076"/>
              <a:gd name="connsiteX196" fmla="*/ 3957145 w 7409794"/>
              <a:gd name="connsiteY196" fmla="*/ 2254469 h 3760076"/>
              <a:gd name="connsiteX197" fmla="*/ 3878318 w 7409794"/>
              <a:gd name="connsiteY197" fmla="*/ 2199290 h 3760076"/>
              <a:gd name="connsiteX198" fmla="*/ 3854669 w 7409794"/>
              <a:gd name="connsiteY198" fmla="*/ 2128345 h 3760076"/>
              <a:gd name="connsiteX199" fmla="*/ 3815256 w 7409794"/>
              <a:gd name="connsiteY199" fmla="*/ 2096814 h 3760076"/>
              <a:gd name="connsiteX200" fmla="*/ 3752194 w 7409794"/>
              <a:gd name="connsiteY200" fmla="*/ 2128345 h 3760076"/>
              <a:gd name="connsiteX201" fmla="*/ 3752194 w 7409794"/>
              <a:gd name="connsiteY201" fmla="*/ 2215056 h 3760076"/>
              <a:gd name="connsiteX202" fmla="*/ 3854669 w 7409794"/>
              <a:gd name="connsiteY202" fmla="*/ 2356945 h 3760076"/>
              <a:gd name="connsiteX203" fmla="*/ 3933497 w 7409794"/>
              <a:gd name="connsiteY203" fmla="*/ 2467304 h 3760076"/>
              <a:gd name="connsiteX204" fmla="*/ 3957145 w 7409794"/>
              <a:gd name="connsiteY204" fmla="*/ 2490952 h 3760076"/>
              <a:gd name="connsiteX205" fmla="*/ 3980794 w 7409794"/>
              <a:gd name="connsiteY205" fmla="*/ 2530366 h 3760076"/>
              <a:gd name="connsiteX206" fmla="*/ 3980794 w 7409794"/>
              <a:gd name="connsiteY206" fmla="*/ 2624959 h 3760076"/>
              <a:gd name="connsiteX207" fmla="*/ 4114800 w 7409794"/>
              <a:gd name="connsiteY207" fmla="*/ 2703787 h 3760076"/>
              <a:gd name="connsiteX208" fmla="*/ 4185745 w 7409794"/>
              <a:gd name="connsiteY208" fmla="*/ 3019097 h 3760076"/>
              <a:gd name="connsiteX209" fmla="*/ 4311869 w 7409794"/>
              <a:gd name="connsiteY209" fmla="*/ 3145221 h 3760076"/>
              <a:gd name="connsiteX210" fmla="*/ 4414345 w 7409794"/>
              <a:gd name="connsiteY210" fmla="*/ 3263463 h 3760076"/>
              <a:gd name="connsiteX211" fmla="*/ 4437994 w 7409794"/>
              <a:gd name="connsiteY211" fmla="*/ 3358056 h 3760076"/>
              <a:gd name="connsiteX212" fmla="*/ 4422228 w 7409794"/>
              <a:gd name="connsiteY212" fmla="*/ 3460531 h 3760076"/>
              <a:gd name="connsiteX213" fmla="*/ 4209394 w 7409794"/>
              <a:gd name="connsiteY213" fmla="*/ 3484180 h 3760076"/>
              <a:gd name="connsiteX214" fmla="*/ 4020207 w 7409794"/>
              <a:gd name="connsiteY214" fmla="*/ 3468414 h 3760076"/>
              <a:gd name="connsiteX215" fmla="*/ 3831021 w 7409794"/>
              <a:gd name="connsiteY215" fmla="*/ 3413235 h 3760076"/>
              <a:gd name="connsiteX216" fmla="*/ 3618187 w 7409794"/>
              <a:gd name="connsiteY216" fmla="*/ 3310759 h 3760076"/>
              <a:gd name="connsiteX217" fmla="*/ 3555125 w 7409794"/>
              <a:gd name="connsiteY217" fmla="*/ 3279228 h 3760076"/>
              <a:gd name="connsiteX218" fmla="*/ 3350173 w 7409794"/>
              <a:gd name="connsiteY218" fmla="*/ 3255580 h 3760076"/>
              <a:gd name="connsiteX219" fmla="*/ 3255580 w 7409794"/>
              <a:gd name="connsiteY219" fmla="*/ 3129456 h 3760076"/>
              <a:gd name="connsiteX220" fmla="*/ 3255580 w 7409794"/>
              <a:gd name="connsiteY220" fmla="*/ 2908738 h 3760076"/>
              <a:gd name="connsiteX221" fmla="*/ 3302876 w 7409794"/>
              <a:gd name="connsiteY221" fmla="*/ 2806263 h 3760076"/>
              <a:gd name="connsiteX222" fmla="*/ 3436883 w 7409794"/>
              <a:gd name="connsiteY222" fmla="*/ 2672256 h 3760076"/>
              <a:gd name="connsiteX223" fmla="*/ 3397469 w 7409794"/>
              <a:gd name="connsiteY223" fmla="*/ 2467304 h 3760076"/>
              <a:gd name="connsiteX224" fmla="*/ 3200400 w 7409794"/>
              <a:gd name="connsiteY224" fmla="*/ 2238704 h 3760076"/>
              <a:gd name="connsiteX225" fmla="*/ 3082159 w 7409794"/>
              <a:gd name="connsiteY225" fmla="*/ 2088931 h 3760076"/>
              <a:gd name="connsiteX226" fmla="*/ 2743200 w 7409794"/>
              <a:gd name="connsiteY226" fmla="*/ 1962807 h 3760076"/>
              <a:gd name="connsiteX227" fmla="*/ 2672256 w 7409794"/>
              <a:gd name="connsiteY227" fmla="*/ 1915511 h 3760076"/>
              <a:gd name="connsiteX228" fmla="*/ 2475187 w 7409794"/>
              <a:gd name="connsiteY228" fmla="*/ 1915511 h 3760076"/>
              <a:gd name="connsiteX229" fmla="*/ 2262352 w 7409794"/>
              <a:gd name="connsiteY229" fmla="*/ 1883980 h 3760076"/>
              <a:gd name="connsiteX230" fmla="*/ 2120462 w 7409794"/>
              <a:gd name="connsiteY230" fmla="*/ 1907628 h 3760076"/>
              <a:gd name="connsiteX231" fmla="*/ 1781504 w 7409794"/>
              <a:gd name="connsiteY231" fmla="*/ 2222938 h 3760076"/>
              <a:gd name="connsiteX232" fmla="*/ 1426780 w 7409794"/>
              <a:gd name="connsiteY232" fmla="*/ 2183525 h 3760076"/>
              <a:gd name="connsiteX233" fmla="*/ 1166649 w 7409794"/>
              <a:gd name="connsiteY233" fmla="*/ 2088931 h 3760076"/>
              <a:gd name="connsiteX234" fmla="*/ 922283 w 7409794"/>
              <a:gd name="connsiteY234" fmla="*/ 1994338 h 3760076"/>
              <a:gd name="connsiteX235" fmla="*/ 835573 w 7409794"/>
              <a:gd name="connsiteY235" fmla="*/ 1820918 h 3760076"/>
              <a:gd name="connsiteX236" fmla="*/ 701566 w 7409794"/>
              <a:gd name="connsiteY236" fmla="*/ 1694794 h 3760076"/>
              <a:gd name="connsiteX237" fmla="*/ 630621 w 7409794"/>
              <a:gd name="connsiteY237" fmla="*/ 1505607 h 3760076"/>
              <a:gd name="connsiteX238" fmla="*/ 362607 w 7409794"/>
              <a:gd name="connsiteY238" fmla="*/ 1489842 h 3760076"/>
              <a:gd name="connsiteX239" fmla="*/ 307428 w 7409794"/>
              <a:gd name="connsiteY239" fmla="*/ 1387366 h 3760076"/>
              <a:gd name="connsiteX240" fmla="*/ 173421 w 7409794"/>
              <a:gd name="connsiteY240" fmla="*/ 1324304 h 3760076"/>
              <a:gd name="connsiteX241" fmla="*/ 39414 w 7409794"/>
              <a:gd name="connsiteY241" fmla="*/ 1237594 h 3760076"/>
              <a:gd name="connsiteX242" fmla="*/ 0 w 7409794"/>
              <a:gd name="connsiteY242" fmla="*/ 1001111 h 3760076"/>
              <a:gd name="connsiteX243" fmla="*/ 0 w 7409794"/>
              <a:gd name="connsiteY243" fmla="*/ 906518 h 3760076"/>
              <a:gd name="connsiteX244" fmla="*/ 35010 w 7409794"/>
              <a:gd name="connsiteY244" fmla="*/ 832327 h 3760076"/>
              <a:gd name="connsiteX245" fmla="*/ 191621 w 7409794"/>
              <a:gd name="connsiteY245" fmla="*/ 717331 h 3760076"/>
              <a:gd name="connsiteX246" fmla="*/ 226398 w 7409794"/>
              <a:gd name="connsiteY246" fmla="*/ 628534 h 3760076"/>
              <a:gd name="connsiteX0" fmla="*/ 226398 w 7409794"/>
              <a:gd name="connsiteY0" fmla="*/ 628534 h 3760076"/>
              <a:gd name="connsiteX1" fmla="*/ 295024 w 7409794"/>
              <a:gd name="connsiteY1" fmla="*/ 541128 h 3760076"/>
              <a:gd name="connsiteX2" fmla="*/ 314036 w 7409794"/>
              <a:gd name="connsiteY2" fmla="*/ 703884 h 3760076"/>
              <a:gd name="connsiteX3" fmla="*/ 378373 w 7409794"/>
              <a:gd name="connsiteY3" fmla="*/ 725214 h 3760076"/>
              <a:gd name="connsiteX4" fmla="*/ 434479 w 7409794"/>
              <a:gd name="connsiteY4" fmla="*/ 782596 h 3760076"/>
              <a:gd name="connsiteX5" fmla="*/ 504497 w 7409794"/>
              <a:gd name="connsiteY5" fmla="*/ 740980 h 3760076"/>
              <a:gd name="connsiteX6" fmla="*/ 536028 w 7409794"/>
              <a:gd name="connsiteY6" fmla="*/ 717331 h 3760076"/>
              <a:gd name="connsiteX7" fmla="*/ 622738 w 7409794"/>
              <a:gd name="connsiteY7" fmla="*/ 685800 h 3760076"/>
              <a:gd name="connsiteX8" fmla="*/ 662152 w 7409794"/>
              <a:gd name="connsiteY8" fmla="*/ 685800 h 3760076"/>
              <a:gd name="connsiteX9" fmla="*/ 756745 w 7409794"/>
              <a:gd name="connsiteY9" fmla="*/ 677918 h 3760076"/>
              <a:gd name="connsiteX10" fmla="*/ 788276 w 7409794"/>
              <a:gd name="connsiteY10" fmla="*/ 677918 h 3760076"/>
              <a:gd name="connsiteX11" fmla="*/ 961697 w 7409794"/>
              <a:gd name="connsiteY11" fmla="*/ 725214 h 3760076"/>
              <a:gd name="connsiteX12" fmla="*/ 1032642 w 7409794"/>
              <a:gd name="connsiteY12" fmla="*/ 733097 h 3760076"/>
              <a:gd name="connsiteX13" fmla="*/ 1111469 w 7409794"/>
              <a:gd name="connsiteY13" fmla="*/ 733097 h 3760076"/>
              <a:gd name="connsiteX14" fmla="*/ 1198180 w 7409794"/>
              <a:gd name="connsiteY14" fmla="*/ 756745 h 3760076"/>
              <a:gd name="connsiteX15" fmla="*/ 1261242 w 7409794"/>
              <a:gd name="connsiteY15" fmla="*/ 772511 h 3760076"/>
              <a:gd name="connsiteX16" fmla="*/ 1347952 w 7409794"/>
              <a:gd name="connsiteY16" fmla="*/ 733097 h 3760076"/>
              <a:gd name="connsiteX17" fmla="*/ 1474076 w 7409794"/>
              <a:gd name="connsiteY17" fmla="*/ 772511 h 3760076"/>
              <a:gd name="connsiteX18" fmla="*/ 1466194 w 7409794"/>
              <a:gd name="connsiteY18" fmla="*/ 890752 h 3760076"/>
              <a:gd name="connsiteX19" fmla="*/ 1458311 w 7409794"/>
              <a:gd name="connsiteY19" fmla="*/ 977463 h 3760076"/>
              <a:gd name="connsiteX20" fmla="*/ 1481959 w 7409794"/>
              <a:gd name="connsiteY20" fmla="*/ 1064173 h 3760076"/>
              <a:gd name="connsiteX21" fmla="*/ 1434662 w 7409794"/>
              <a:gd name="connsiteY21" fmla="*/ 1103587 h 3760076"/>
              <a:gd name="connsiteX22" fmla="*/ 1379483 w 7409794"/>
              <a:gd name="connsiteY22" fmla="*/ 1143000 h 3760076"/>
              <a:gd name="connsiteX23" fmla="*/ 1363718 w 7409794"/>
              <a:gd name="connsiteY23" fmla="*/ 1166649 h 3760076"/>
              <a:gd name="connsiteX24" fmla="*/ 1387366 w 7409794"/>
              <a:gd name="connsiteY24" fmla="*/ 1198180 h 3760076"/>
              <a:gd name="connsiteX25" fmla="*/ 1458311 w 7409794"/>
              <a:gd name="connsiteY25" fmla="*/ 1269125 h 3760076"/>
              <a:gd name="connsiteX26" fmla="*/ 1529256 w 7409794"/>
              <a:gd name="connsiteY26" fmla="*/ 1292773 h 3760076"/>
              <a:gd name="connsiteX27" fmla="*/ 1639614 w 7409794"/>
              <a:gd name="connsiteY27" fmla="*/ 1277007 h 3760076"/>
              <a:gd name="connsiteX28" fmla="*/ 1765738 w 7409794"/>
              <a:gd name="connsiteY28" fmla="*/ 1395249 h 3760076"/>
              <a:gd name="connsiteX29" fmla="*/ 1813035 w 7409794"/>
              <a:gd name="connsiteY29" fmla="*/ 1474076 h 3760076"/>
              <a:gd name="connsiteX30" fmla="*/ 1813035 w 7409794"/>
              <a:gd name="connsiteY30" fmla="*/ 1505607 h 3760076"/>
              <a:gd name="connsiteX31" fmla="*/ 1883980 w 7409794"/>
              <a:gd name="connsiteY31" fmla="*/ 1552904 h 3760076"/>
              <a:gd name="connsiteX32" fmla="*/ 1954925 w 7409794"/>
              <a:gd name="connsiteY32" fmla="*/ 1592318 h 3760076"/>
              <a:gd name="connsiteX33" fmla="*/ 2049518 w 7409794"/>
              <a:gd name="connsiteY33" fmla="*/ 1631731 h 3760076"/>
              <a:gd name="connsiteX34" fmla="*/ 2096814 w 7409794"/>
              <a:gd name="connsiteY34" fmla="*/ 1663263 h 3760076"/>
              <a:gd name="connsiteX35" fmla="*/ 2167759 w 7409794"/>
              <a:gd name="connsiteY35" fmla="*/ 1631731 h 3760076"/>
              <a:gd name="connsiteX36" fmla="*/ 2159876 w 7409794"/>
              <a:gd name="connsiteY36" fmla="*/ 1545021 h 3760076"/>
              <a:gd name="connsiteX37" fmla="*/ 2159876 w 7409794"/>
              <a:gd name="connsiteY37" fmla="*/ 1545021 h 3760076"/>
              <a:gd name="connsiteX38" fmla="*/ 2301766 w 7409794"/>
              <a:gd name="connsiteY38" fmla="*/ 1411014 h 3760076"/>
              <a:gd name="connsiteX39" fmla="*/ 2364828 w 7409794"/>
              <a:gd name="connsiteY39" fmla="*/ 1379483 h 3760076"/>
              <a:gd name="connsiteX40" fmla="*/ 2420007 w 7409794"/>
              <a:gd name="connsiteY40" fmla="*/ 1379483 h 3760076"/>
              <a:gd name="connsiteX41" fmla="*/ 2538249 w 7409794"/>
              <a:gd name="connsiteY41" fmla="*/ 1426780 h 3760076"/>
              <a:gd name="connsiteX42" fmla="*/ 2569780 w 7409794"/>
              <a:gd name="connsiteY42" fmla="*/ 1434663 h 3760076"/>
              <a:gd name="connsiteX43" fmla="*/ 2601311 w 7409794"/>
              <a:gd name="connsiteY43" fmla="*/ 1458311 h 3760076"/>
              <a:gd name="connsiteX44" fmla="*/ 2632842 w 7409794"/>
              <a:gd name="connsiteY44" fmla="*/ 1505607 h 3760076"/>
              <a:gd name="connsiteX45" fmla="*/ 2672256 w 7409794"/>
              <a:gd name="connsiteY45" fmla="*/ 1505607 h 3760076"/>
              <a:gd name="connsiteX46" fmla="*/ 2782614 w 7409794"/>
              <a:gd name="connsiteY46" fmla="*/ 1497725 h 3760076"/>
              <a:gd name="connsiteX47" fmla="*/ 2782614 w 7409794"/>
              <a:gd name="connsiteY47" fmla="*/ 1497725 h 3760076"/>
              <a:gd name="connsiteX48" fmla="*/ 2948152 w 7409794"/>
              <a:gd name="connsiteY48" fmla="*/ 1584435 h 3760076"/>
              <a:gd name="connsiteX49" fmla="*/ 3050628 w 7409794"/>
              <a:gd name="connsiteY49" fmla="*/ 1584435 h 3760076"/>
              <a:gd name="connsiteX50" fmla="*/ 3113690 w 7409794"/>
              <a:gd name="connsiteY50" fmla="*/ 1663263 h 3760076"/>
              <a:gd name="connsiteX51" fmla="*/ 3192518 w 7409794"/>
              <a:gd name="connsiteY51" fmla="*/ 1615966 h 3760076"/>
              <a:gd name="connsiteX52" fmla="*/ 3287111 w 7409794"/>
              <a:gd name="connsiteY52" fmla="*/ 1560787 h 3760076"/>
              <a:gd name="connsiteX53" fmla="*/ 3358056 w 7409794"/>
              <a:gd name="connsiteY53" fmla="*/ 1592318 h 3760076"/>
              <a:gd name="connsiteX54" fmla="*/ 3413235 w 7409794"/>
              <a:gd name="connsiteY54" fmla="*/ 1584435 h 3760076"/>
              <a:gd name="connsiteX55" fmla="*/ 3507828 w 7409794"/>
              <a:gd name="connsiteY55" fmla="*/ 1576552 h 3760076"/>
              <a:gd name="connsiteX56" fmla="*/ 3531476 w 7409794"/>
              <a:gd name="connsiteY56" fmla="*/ 1600200 h 3760076"/>
              <a:gd name="connsiteX57" fmla="*/ 3555125 w 7409794"/>
              <a:gd name="connsiteY57" fmla="*/ 1592318 h 3760076"/>
              <a:gd name="connsiteX58" fmla="*/ 3720662 w 7409794"/>
              <a:gd name="connsiteY58" fmla="*/ 1568669 h 3760076"/>
              <a:gd name="connsiteX59" fmla="*/ 3783725 w 7409794"/>
              <a:gd name="connsiteY59" fmla="*/ 1458311 h 3760076"/>
              <a:gd name="connsiteX60" fmla="*/ 3775842 w 7409794"/>
              <a:gd name="connsiteY60" fmla="*/ 1387366 h 3760076"/>
              <a:gd name="connsiteX61" fmla="*/ 3823138 w 7409794"/>
              <a:gd name="connsiteY61" fmla="*/ 1324304 h 3760076"/>
              <a:gd name="connsiteX62" fmla="*/ 3846787 w 7409794"/>
              <a:gd name="connsiteY62" fmla="*/ 1190297 h 3760076"/>
              <a:gd name="connsiteX63" fmla="*/ 3862552 w 7409794"/>
              <a:gd name="connsiteY63" fmla="*/ 1174531 h 3760076"/>
              <a:gd name="connsiteX64" fmla="*/ 3823138 w 7409794"/>
              <a:gd name="connsiteY64" fmla="*/ 1135118 h 3760076"/>
              <a:gd name="connsiteX65" fmla="*/ 3831021 w 7409794"/>
              <a:gd name="connsiteY65" fmla="*/ 1072056 h 3760076"/>
              <a:gd name="connsiteX66" fmla="*/ 3831021 w 7409794"/>
              <a:gd name="connsiteY66" fmla="*/ 945931 h 3760076"/>
              <a:gd name="connsiteX67" fmla="*/ 3799490 w 7409794"/>
              <a:gd name="connsiteY67" fmla="*/ 930166 h 3760076"/>
              <a:gd name="connsiteX68" fmla="*/ 3736428 w 7409794"/>
              <a:gd name="connsiteY68" fmla="*/ 945931 h 3760076"/>
              <a:gd name="connsiteX69" fmla="*/ 3712780 w 7409794"/>
              <a:gd name="connsiteY69" fmla="*/ 961697 h 3760076"/>
              <a:gd name="connsiteX70" fmla="*/ 3641835 w 7409794"/>
              <a:gd name="connsiteY70" fmla="*/ 993228 h 3760076"/>
              <a:gd name="connsiteX71" fmla="*/ 3767959 w 7409794"/>
              <a:gd name="connsiteY71" fmla="*/ 717331 h 3760076"/>
              <a:gd name="connsiteX72" fmla="*/ 3838904 w 7409794"/>
              <a:gd name="connsiteY72" fmla="*/ 685800 h 3760076"/>
              <a:gd name="connsiteX73" fmla="*/ 4051738 w 7409794"/>
              <a:gd name="connsiteY73" fmla="*/ 693683 h 3760076"/>
              <a:gd name="connsiteX74" fmla="*/ 4154214 w 7409794"/>
              <a:gd name="connsiteY74" fmla="*/ 575442 h 3760076"/>
              <a:gd name="connsiteX75" fmla="*/ 4233042 w 7409794"/>
              <a:gd name="connsiteY75" fmla="*/ 496614 h 3760076"/>
              <a:gd name="connsiteX76" fmla="*/ 4217276 w 7409794"/>
              <a:gd name="connsiteY76" fmla="*/ 417787 h 3760076"/>
              <a:gd name="connsiteX77" fmla="*/ 4233042 w 7409794"/>
              <a:gd name="connsiteY77" fmla="*/ 362607 h 3760076"/>
              <a:gd name="connsiteX78" fmla="*/ 4256690 w 7409794"/>
              <a:gd name="connsiteY78" fmla="*/ 315311 h 3760076"/>
              <a:gd name="connsiteX79" fmla="*/ 4335518 w 7409794"/>
              <a:gd name="connsiteY79" fmla="*/ 260131 h 3760076"/>
              <a:gd name="connsiteX80" fmla="*/ 4532587 w 7409794"/>
              <a:gd name="connsiteY80" fmla="*/ 141890 h 3760076"/>
              <a:gd name="connsiteX81" fmla="*/ 4635062 w 7409794"/>
              <a:gd name="connsiteY81" fmla="*/ 189187 h 3760076"/>
              <a:gd name="connsiteX82" fmla="*/ 4792718 w 7409794"/>
              <a:gd name="connsiteY82" fmla="*/ 228600 h 3760076"/>
              <a:gd name="connsiteX83" fmla="*/ 4855780 w 7409794"/>
              <a:gd name="connsiteY83" fmla="*/ 323194 h 3760076"/>
              <a:gd name="connsiteX84" fmla="*/ 4895194 w 7409794"/>
              <a:gd name="connsiteY84" fmla="*/ 417787 h 3760076"/>
              <a:gd name="connsiteX85" fmla="*/ 4974021 w 7409794"/>
              <a:gd name="connsiteY85" fmla="*/ 449318 h 3760076"/>
              <a:gd name="connsiteX86" fmla="*/ 5052849 w 7409794"/>
              <a:gd name="connsiteY86" fmla="*/ 480849 h 3760076"/>
              <a:gd name="connsiteX87" fmla="*/ 5084380 w 7409794"/>
              <a:gd name="connsiteY87" fmla="*/ 465083 h 3760076"/>
              <a:gd name="connsiteX88" fmla="*/ 5092262 w 7409794"/>
              <a:gd name="connsiteY88" fmla="*/ 551794 h 3760076"/>
              <a:gd name="connsiteX89" fmla="*/ 5115911 w 7409794"/>
              <a:gd name="connsiteY89" fmla="*/ 591207 h 3760076"/>
              <a:gd name="connsiteX90" fmla="*/ 5171090 w 7409794"/>
              <a:gd name="connsiteY90" fmla="*/ 591207 h 3760076"/>
              <a:gd name="connsiteX91" fmla="*/ 5281449 w 7409794"/>
              <a:gd name="connsiteY91" fmla="*/ 630621 h 3760076"/>
              <a:gd name="connsiteX92" fmla="*/ 5352394 w 7409794"/>
              <a:gd name="connsiteY92" fmla="*/ 638504 h 3760076"/>
              <a:gd name="connsiteX93" fmla="*/ 5439104 w 7409794"/>
              <a:gd name="connsiteY93" fmla="*/ 638504 h 3760076"/>
              <a:gd name="connsiteX94" fmla="*/ 5517931 w 7409794"/>
              <a:gd name="connsiteY94" fmla="*/ 606973 h 3760076"/>
              <a:gd name="connsiteX95" fmla="*/ 5470635 w 7409794"/>
              <a:gd name="connsiteY95" fmla="*/ 480849 h 3760076"/>
              <a:gd name="connsiteX96" fmla="*/ 5470635 w 7409794"/>
              <a:gd name="connsiteY96" fmla="*/ 480849 h 3760076"/>
              <a:gd name="connsiteX97" fmla="*/ 5549462 w 7409794"/>
              <a:gd name="connsiteY97" fmla="*/ 465083 h 3760076"/>
              <a:gd name="connsiteX98" fmla="*/ 5683469 w 7409794"/>
              <a:gd name="connsiteY98" fmla="*/ 488731 h 3760076"/>
              <a:gd name="connsiteX99" fmla="*/ 6061842 w 7409794"/>
              <a:gd name="connsiteY99" fmla="*/ 543911 h 3760076"/>
              <a:gd name="connsiteX100" fmla="*/ 6164318 w 7409794"/>
              <a:gd name="connsiteY100" fmla="*/ 354725 h 3760076"/>
              <a:gd name="connsiteX101" fmla="*/ 6117021 w 7409794"/>
              <a:gd name="connsiteY101" fmla="*/ 197069 h 3760076"/>
              <a:gd name="connsiteX102" fmla="*/ 6006662 w 7409794"/>
              <a:gd name="connsiteY102" fmla="*/ 63063 h 3760076"/>
              <a:gd name="connsiteX103" fmla="*/ 6140669 w 7409794"/>
              <a:gd name="connsiteY103" fmla="*/ 0 h 3760076"/>
              <a:gd name="connsiteX104" fmla="*/ 6211614 w 7409794"/>
              <a:gd name="connsiteY104" fmla="*/ 47297 h 3760076"/>
              <a:gd name="connsiteX105" fmla="*/ 6290442 w 7409794"/>
              <a:gd name="connsiteY105" fmla="*/ 173421 h 3760076"/>
              <a:gd name="connsiteX106" fmla="*/ 6392918 w 7409794"/>
              <a:gd name="connsiteY106" fmla="*/ 275897 h 3760076"/>
              <a:gd name="connsiteX107" fmla="*/ 6582104 w 7409794"/>
              <a:gd name="connsiteY107" fmla="*/ 275897 h 3760076"/>
              <a:gd name="connsiteX108" fmla="*/ 6637283 w 7409794"/>
              <a:gd name="connsiteY108" fmla="*/ 244366 h 3760076"/>
              <a:gd name="connsiteX109" fmla="*/ 6739759 w 7409794"/>
              <a:gd name="connsiteY109" fmla="*/ 110359 h 3760076"/>
              <a:gd name="connsiteX110" fmla="*/ 6779173 w 7409794"/>
              <a:gd name="connsiteY110" fmla="*/ 63063 h 3760076"/>
              <a:gd name="connsiteX111" fmla="*/ 6842235 w 7409794"/>
              <a:gd name="connsiteY111" fmla="*/ 268014 h 3760076"/>
              <a:gd name="connsiteX112" fmla="*/ 6928945 w 7409794"/>
              <a:gd name="connsiteY112" fmla="*/ 409904 h 3760076"/>
              <a:gd name="connsiteX113" fmla="*/ 7133897 w 7409794"/>
              <a:gd name="connsiteY113" fmla="*/ 417787 h 3760076"/>
              <a:gd name="connsiteX114" fmla="*/ 7133897 w 7409794"/>
              <a:gd name="connsiteY114" fmla="*/ 528145 h 3760076"/>
              <a:gd name="connsiteX115" fmla="*/ 7189076 w 7409794"/>
              <a:gd name="connsiteY115" fmla="*/ 567559 h 3760076"/>
              <a:gd name="connsiteX116" fmla="*/ 7299435 w 7409794"/>
              <a:gd name="connsiteY116" fmla="*/ 748863 h 3760076"/>
              <a:gd name="connsiteX117" fmla="*/ 7236373 w 7409794"/>
              <a:gd name="connsiteY117" fmla="*/ 843456 h 3760076"/>
              <a:gd name="connsiteX118" fmla="*/ 7220607 w 7409794"/>
              <a:gd name="connsiteY118" fmla="*/ 969580 h 3760076"/>
              <a:gd name="connsiteX119" fmla="*/ 7236373 w 7409794"/>
              <a:gd name="connsiteY119" fmla="*/ 1158766 h 3760076"/>
              <a:gd name="connsiteX120" fmla="*/ 7244256 w 7409794"/>
              <a:gd name="connsiteY120" fmla="*/ 1347952 h 3760076"/>
              <a:gd name="connsiteX121" fmla="*/ 7220607 w 7409794"/>
              <a:gd name="connsiteY121" fmla="*/ 1340069 h 3760076"/>
              <a:gd name="connsiteX122" fmla="*/ 7220607 w 7409794"/>
              <a:gd name="connsiteY122" fmla="*/ 1395249 h 3760076"/>
              <a:gd name="connsiteX123" fmla="*/ 7323083 w 7409794"/>
              <a:gd name="connsiteY123" fmla="*/ 1623849 h 3760076"/>
              <a:gd name="connsiteX124" fmla="*/ 7409794 w 7409794"/>
              <a:gd name="connsiteY124" fmla="*/ 1805152 h 3760076"/>
              <a:gd name="connsiteX125" fmla="*/ 7291552 w 7409794"/>
              <a:gd name="connsiteY125" fmla="*/ 1899745 h 3760076"/>
              <a:gd name="connsiteX126" fmla="*/ 7204842 w 7409794"/>
              <a:gd name="connsiteY126" fmla="*/ 1962807 h 3760076"/>
              <a:gd name="connsiteX127" fmla="*/ 7055069 w 7409794"/>
              <a:gd name="connsiteY127" fmla="*/ 1868214 h 3760076"/>
              <a:gd name="connsiteX128" fmla="*/ 7023538 w 7409794"/>
              <a:gd name="connsiteY128" fmla="*/ 1781504 h 3760076"/>
              <a:gd name="connsiteX129" fmla="*/ 6999890 w 7409794"/>
              <a:gd name="connsiteY129" fmla="*/ 1726325 h 3760076"/>
              <a:gd name="connsiteX130" fmla="*/ 6921062 w 7409794"/>
              <a:gd name="connsiteY130" fmla="*/ 1726325 h 3760076"/>
              <a:gd name="connsiteX131" fmla="*/ 6905297 w 7409794"/>
              <a:gd name="connsiteY131" fmla="*/ 1671145 h 3760076"/>
              <a:gd name="connsiteX132" fmla="*/ 6865883 w 7409794"/>
              <a:gd name="connsiteY132" fmla="*/ 1671145 h 3760076"/>
              <a:gd name="connsiteX133" fmla="*/ 6613635 w 7409794"/>
              <a:gd name="connsiteY133" fmla="*/ 1805152 h 3760076"/>
              <a:gd name="connsiteX134" fmla="*/ 6353504 w 7409794"/>
              <a:gd name="connsiteY134" fmla="*/ 1868214 h 3760076"/>
              <a:gd name="connsiteX135" fmla="*/ 6180083 w 7409794"/>
              <a:gd name="connsiteY135" fmla="*/ 1907628 h 3760076"/>
              <a:gd name="connsiteX136" fmla="*/ 6085490 w 7409794"/>
              <a:gd name="connsiteY136" fmla="*/ 1899745 h 3760076"/>
              <a:gd name="connsiteX137" fmla="*/ 6046076 w 7409794"/>
              <a:gd name="connsiteY137" fmla="*/ 1789387 h 3760076"/>
              <a:gd name="connsiteX138" fmla="*/ 5888421 w 7409794"/>
              <a:gd name="connsiteY138" fmla="*/ 1915511 h 3760076"/>
              <a:gd name="connsiteX139" fmla="*/ 5888421 w 7409794"/>
              <a:gd name="connsiteY139" fmla="*/ 1915511 h 3760076"/>
              <a:gd name="connsiteX140" fmla="*/ 5691352 w 7409794"/>
              <a:gd name="connsiteY140" fmla="*/ 1868214 h 3760076"/>
              <a:gd name="connsiteX141" fmla="*/ 5644056 w 7409794"/>
              <a:gd name="connsiteY141" fmla="*/ 1813035 h 3760076"/>
              <a:gd name="connsiteX142" fmla="*/ 5565228 w 7409794"/>
              <a:gd name="connsiteY142" fmla="*/ 1844566 h 3760076"/>
              <a:gd name="connsiteX143" fmla="*/ 5470635 w 7409794"/>
              <a:gd name="connsiteY143" fmla="*/ 1671145 h 3760076"/>
              <a:gd name="connsiteX144" fmla="*/ 5368159 w 7409794"/>
              <a:gd name="connsiteY144" fmla="*/ 1608083 h 3760076"/>
              <a:gd name="connsiteX145" fmla="*/ 5257800 w 7409794"/>
              <a:gd name="connsiteY145" fmla="*/ 1679028 h 3760076"/>
              <a:gd name="connsiteX146" fmla="*/ 5407573 w 7409794"/>
              <a:gd name="connsiteY146" fmla="*/ 1844566 h 3760076"/>
              <a:gd name="connsiteX147" fmla="*/ 5446987 w 7409794"/>
              <a:gd name="connsiteY147" fmla="*/ 1836683 h 3760076"/>
              <a:gd name="connsiteX148" fmla="*/ 5478518 w 7409794"/>
              <a:gd name="connsiteY148" fmla="*/ 1836683 h 3760076"/>
              <a:gd name="connsiteX149" fmla="*/ 5525814 w 7409794"/>
              <a:gd name="connsiteY149" fmla="*/ 1923394 h 3760076"/>
              <a:gd name="connsiteX150" fmla="*/ 5588876 w 7409794"/>
              <a:gd name="connsiteY150" fmla="*/ 1947042 h 3760076"/>
              <a:gd name="connsiteX151" fmla="*/ 5644056 w 7409794"/>
              <a:gd name="connsiteY151" fmla="*/ 1907628 h 3760076"/>
              <a:gd name="connsiteX152" fmla="*/ 5699235 w 7409794"/>
              <a:gd name="connsiteY152" fmla="*/ 2017987 h 3760076"/>
              <a:gd name="connsiteX153" fmla="*/ 5683469 w 7409794"/>
              <a:gd name="connsiteY153" fmla="*/ 2104697 h 3760076"/>
              <a:gd name="connsiteX154" fmla="*/ 5707118 w 7409794"/>
              <a:gd name="connsiteY154" fmla="*/ 2112580 h 3760076"/>
              <a:gd name="connsiteX155" fmla="*/ 5746531 w 7409794"/>
              <a:gd name="connsiteY155" fmla="*/ 2144111 h 3760076"/>
              <a:gd name="connsiteX156" fmla="*/ 5896304 w 7409794"/>
              <a:gd name="connsiteY156" fmla="*/ 2033752 h 3760076"/>
              <a:gd name="connsiteX157" fmla="*/ 5959366 w 7409794"/>
              <a:gd name="connsiteY157" fmla="*/ 1899745 h 3760076"/>
              <a:gd name="connsiteX158" fmla="*/ 6006662 w 7409794"/>
              <a:gd name="connsiteY158" fmla="*/ 1797269 h 3760076"/>
              <a:gd name="connsiteX159" fmla="*/ 6093373 w 7409794"/>
              <a:gd name="connsiteY159" fmla="*/ 1828800 h 3760076"/>
              <a:gd name="connsiteX160" fmla="*/ 6148552 w 7409794"/>
              <a:gd name="connsiteY160" fmla="*/ 1939159 h 3760076"/>
              <a:gd name="connsiteX161" fmla="*/ 6211614 w 7409794"/>
              <a:gd name="connsiteY161" fmla="*/ 2010104 h 3760076"/>
              <a:gd name="connsiteX162" fmla="*/ 6353504 w 7409794"/>
              <a:gd name="connsiteY162" fmla="*/ 2025869 h 3760076"/>
              <a:gd name="connsiteX163" fmla="*/ 6424449 w 7409794"/>
              <a:gd name="connsiteY163" fmla="*/ 2096814 h 3760076"/>
              <a:gd name="connsiteX164" fmla="*/ 6487511 w 7409794"/>
              <a:gd name="connsiteY164" fmla="*/ 2159876 h 3760076"/>
              <a:gd name="connsiteX165" fmla="*/ 6487511 w 7409794"/>
              <a:gd name="connsiteY165" fmla="*/ 2293883 h 3760076"/>
              <a:gd name="connsiteX166" fmla="*/ 6400800 w 7409794"/>
              <a:gd name="connsiteY166" fmla="*/ 2427890 h 3760076"/>
              <a:gd name="connsiteX167" fmla="*/ 6361387 w 7409794"/>
              <a:gd name="connsiteY167" fmla="*/ 2498835 h 3760076"/>
              <a:gd name="connsiteX168" fmla="*/ 6361387 w 7409794"/>
              <a:gd name="connsiteY168" fmla="*/ 2593428 h 3760076"/>
              <a:gd name="connsiteX169" fmla="*/ 6258911 w 7409794"/>
              <a:gd name="connsiteY169" fmla="*/ 2695904 h 3760076"/>
              <a:gd name="connsiteX170" fmla="*/ 6243145 w 7409794"/>
              <a:gd name="connsiteY170" fmla="*/ 2782614 h 3760076"/>
              <a:gd name="connsiteX171" fmla="*/ 6164318 w 7409794"/>
              <a:gd name="connsiteY171" fmla="*/ 2845676 h 3760076"/>
              <a:gd name="connsiteX172" fmla="*/ 6140669 w 7409794"/>
              <a:gd name="connsiteY172" fmla="*/ 2932387 h 3760076"/>
              <a:gd name="connsiteX173" fmla="*/ 6014545 w 7409794"/>
              <a:gd name="connsiteY173" fmla="*/ 3003331 h 3760076"/>
              <a:gd name="connsiteX174" fmla="*/ 5975131 w 7409794"/>
              <a:gd name="connsiteY174" fmla="*/ 3090042 h 3760076"/>
              <a:gd name="connsiteX175" fmla="*/ 5880538 w 7409794"/>
              <a:gd name="connsiteY175" fmla="*/ 3208283 h 3760076"/>
              <a:gd name="connsiteX176" fmla="*/ 5707118 w 7409794"/>
              <a:gd name="connsiteY176" fmla="*/ 3294994 h 3760076"/>
              <a:gd name="connsiteX177" fmla="*/ 5533697 w 7409794"/>
              <a:gd name="connsiteY177" fmla="*/ 3436883 h 3760076"/>
              <a:gd name="connsiteX178" fmla="*/ 5360276 w 7409794"/>
              <a:gd name="connsiteY178" fmla="*/ 3594538 h 3760076"/>
              <a:gd name="connsiteX179" fmla="*/ 5186856 w 7409794"/>
              <a:gd name="connsiteY179" fmla="*/ 3689131 h 3760076"/>
              <a:gd name="connsiteX180" fmla="*/ 5029200 w 7409794"/>
              <a:gd name="connsiteY180" fmla="*/ 3760076 h 3760076"/>
              <a:gd name="connsiteX181" fmla="*/ 4887311 w 7409794"/>
              <a:gd name="connsiteY181" fmla="*/ 3720663 h 3760076"/>
              <a:gd name="connsiteX182" fmla="*/ 4753304 w 7409794"/>
              <a:gd name="connsiteY182" fmla="*/ 3507828 h 3760076"/>
              <a:gd name="connsiteX183" fmla="*/ 4698125 w 7409794"/>
              <a:gd name="connsiteY183" fmla="*/ 3326525 h 3760076"/>
              <a:gd name="connsiteX184" fmla="*/ 4650828 w 7409794"/>
              <a:gd name="connsiteY184" fmla="*/ 3279228 h 3760076"/>
              <a:gd name="connsiteX185" fmla="*/ 4572000 w 7409794"/>
              <a:gd name="connsiteY185" fmla="*/ 3121573 h 3760076"/>
              <a:gd name="connsiteX186" fmla="*/ 4477407 w 7409794"/>
              <a:gd name="connsiteY186" fmla="*/ 3034863 h 3760076"/>
              <a:gd name="connsiteX187" fmla="*/ 4382814 w 7409794"/>
              <a:gd name="connsiteY187" fmla="*/ 2932387 h 3760076"/>
              <a:gd name="connsiteX188" fmla="*/ 4327635 w 7409794"/>
              <a:gd name="connsiteY188" fmla="*/ 2885090 h 3760076"/>
              <a:gd name="connsiteX189" fmla="*/ 4303987 w 7409794"/>
              <a:gd name="connsiteY189" fmla="*/ 2829911 h 3760076"/>
              <a:gd name="connsiteX190" fmla="*/ 4264573 w 7409794"/>
              <a:gd name="connsiteY190" fmla="*/ 2751083 h 3760076"/>
              <a:gd name="connsiteX191" fmla="*/ 4288221 w 7409794"/>
              <a:gd name="connsiteY191" fmla="*/ 2688021 h 3760076"/>
              <a:gd name="connsiteX192" fmla="*/ 4193628 w 7409794"/>
              <a:gd name="connsiteY192" fmla="*/ 2554014 h 3760076"/>
              <a:gd name="connsiteX193" fmla="*/ 4083269 w 7409794"/>
              <a:gd name="connsiteY193" fmla="*/ 2538249 h 3760076"/>
              <a:gd name="connsiteX194" fmla="*/ 4020207 w 7409794"/>
              <a:gd name="connsiteY194" fmla="*/ 2372711 h 3760076"/>
              <a:gd name="connsiteX195" fmla="*/ 4020207 w 7409794"/>
              <a:gd name="connsiteY195" fmla="*/ 2372711 h 3760076"/>
              <a:gd name="connsiteX196" fmla="*/ 3957145 w 7409794"/>
              <a:gd name="connsiteY196" fmla="*/ 2254469 h 3760076"/>
              <a:gd name="connsiteX197" fmla="*/ 3878318 w 7409794"/>
              <a:gd name="connsiteY197" fmla="*/ 2199290 h 3760076"/>
              <a:gd name="connsiteX198" fmla="*/ 3854669 w 7409794"/>
              <a:gd name="connsiteY198" fmla="*/ 2128345 h 3760076"/>
              <a:gd name="connsiteX199" fmla="*/ 3815256 w 7409794"/>
              <a:gd name="connsiteY199" fmla="*/ 2096814 h 3760076"/>
              <a:gd name="connsiteX200" fmla="*/ 3752194 w 7409794"/>
              <a:gd name="connsiteY200" fmla="*/ 2128345 h 3760076"/>
              <a:gd name="connsiteX201" fmla="*/ 3752194 w 7409794"/>
              <a:gd name="connsiteY201" fmla="*/ 2215056 h 3760076"/>
              <a:gd name="connsiteX202" fmla="*/ 3854669 w 7409794"/>
              <a:gd name="connsiteY202" fmla="*/ 2356945 h 3760076"/>
              <a:gd name="connsiteX203" fmla="*/ 3933497 w 7409794"/>
              <a:gd name="connsiteY203" fmla="*/ 2467304 h 3760076"/>
              <a:gd name="connsiteX204" fmla="*/ 3957145 w 7409794"/>
              <a:gd name="connsiteY204" fmla="*/ 2490952 h 3760076"/>
              <a:gd name="connsiteX205" fmla="*/ 3980794 w 7409794"/>
              <a:gd name="connsiteY205" fmla="*/ 2530366 h 3760076"/>
              <a:gd name="connsiteX206" fmla="*/ 3980794 w 7409794"/>
              <a:gd name="connsiteY206" fmla="*/ 2624959 h 3760076"/>
              <a:gd name="connsiteX207" fmla="*/ 4114800 w 7409794"/>
              <a:gd name="connsiteY207" fmla="*/ 2703787 h 3760076"/>
              <a:gd name="connsiteX208" fmla="*/ 4185745 w 7409794"/>
              <a:gd name="connsiteY208" fmla="*/ 3019097 h 3760076"/>
              <a:gd name="connsiteX209" fmla="*/ 4311869 w 7409794"/>
              <a:gd name="connsiteY209" fmla="*/ 3145221 h 3760076"/>
              <a:gd name="connsiteX210" fmla="*/ 4414345 w 7409794"/>
              <a:gd name="connsiteY210" fmla="*/ 3263463 h 3760076"/>
              <a:gd name="connsiteX211" fmla="*/ 4437994 w 7409794"/>
              <a:gd name="connsiteY211" fmla="*/ 3358056 h 3760076"/>
              <a:gd name="connsiteX212" fmla="*/ 4422228 w 7409794"/>
              <a:gd name="connsiteY212" fmla="*/ 3460531 h 3760076"/>
              <a:gd name="connsiteX213" fmla="*/ 4209394 w 7409794"/>
              <a:gd name="connsiteY213" fmla="*/ 3484180 h 3760076"/>
              <a:gd name="connsiteX214" fmla="*/ 4020207 w 7409794"/>
              <a:gd name="connsiteY214" fmla="*/ 3468414 h 3760076"/>
              <a:gd name="connsiteX215" fmla="*/ 3831021 w 7409794"/>
              <a:gd name="connsiteY215" fmla="*/ 3413235 h 3760076"/>
              <a:gd name="connsiteX216" fmla="*/ 3618187 w 7409794"/>
              <a:gd name="connsiteY216" fmla="*/ 3310759 h 3760076"/>
              <a:gd name="connsiteX217" fmla="*/ 3555125 w 7409794"/>
              <a:gd name="connsiteY217" fmla="*/ 3279228 h 3760076"/>
              <a:gd name="connsiteX218" fmla="*/ 3350173 w 7409794"/>
              <a:gd name="connsiteY218" fmla="*/ 3255580 h 3760076"/>
              <a:gd name="connsiteX219" fmla="*/ 3255580 w 7409794"/>
              <a:gd name="connsiteY219" fmla="*/ 3129456 h 3760076"/>
              <a:gd name="connsiteX220" fmla="*/ 3255580 w 7409794"/>
              <a:gd name="connsiteY220" fmla="*/ 2908738 h 3760076"/>
              <a:gd name="connsiteX221" fmla="*/ 3302876 w 7409794"/>
              <a:gd name="connsiteY221" fmla="*/ 2806263 h 3760076"/>
              <a:gd name="connsiteX222" fmla="*/ 3436883 w 7409794"/>
              <a:gd name="connsiteY222" fmla="*/ 2672256 h 3760076"/>
              <a:gd name="connsiteX223" fmla="*/ 3397469 w 7409794"/>
              <a:gd name="connsiteY223" fmla="*/ 2467304 h 3760076"/>
              <a:gd name="connsiteX224" fmla="*/ 3200400 w 7409794"/>
              <a:gd name="connsiteY224" fmla="*/ 2238704 h 3760076"/>
              <a:gd name="connsiteX225" fmla="*/ 3082159 w 7409794"/>
              <a:gd name="connsiteY225" fmla="*/ 2088931 h 3760076"/>
              <a:gd name="connsiteX226" fmla="*/ 2743200 w 7409794"/>
              <a:gd name="connsiteY226" fmla="*/ 1962807 h 3760076"/>
              <a:gd name="connsiteX227" fmla="*/ 2672256 w 7409794"/>
              <a:gd name="connsiteY227" fmla="*/ 1915511 h 3760076"/>
              <a:gd name="connsiteX228" fmla="*/ 2475187 w 7409794"/>
              <a:gd name="connsiteY228" fmla="*/ 1915511 h 3760076"/>
              <a:gd name="connsiteX229" fmla="*/ 2262352 w 7409794"/>
              <a:gd name="connsiteY229" fmla="*/ 1883980 h 3760076"/>
              <a:gd name="connsiteX230" fmla="*/ 2120462 w 7409794"/>
              <a:gd name="connsiteY230" fmla="*/ 1907628 h 3760076"/>
              <a:gd name="connsiteX231" fmla="*/ 1781504 w 7409794"/>
              <a:gd name="connsiteY231" fmla="*/ 2222938 h 3760076"/>
              <a:gd name="connsiteX232" fmla="*/ 1426780 w 7409794"/>
              <a:gd name="connsiteY232" fmla="*/ 2183525 h 3760076"/>
              <a:gd name="connsiteX233" fmla="*/ 1166649 w 7409794"/>
              <a:gd name="connsiteY233" fmla="*/ 2088931 h 3760076"/>
              <a:gd name="connsiteX234" fmla="*/ 922283 w 7409794"/>
              <a:gd name="connsiteY234" fmla="*/ 1994338 h 3760076"/>
              <a:gd name="connsiteX235" fmla="*/ 835573 w 7409794"/>
              <a:gd name="connsiteY235" fmla="*/ 1820918 h 3760076"/>
              <a:gd name="connsiteX236" fmla="*/ 701566 w 7409794"/>
              <a:gd name="connsiteY236" fmla="*/ 1694794 h 3760076"/>
              <a:gd name="connsiteX237" fmla="*/ 630621 w 7409794"/>
              <a:gd name="connsiteY237" fmla="*/ 1505607 h 3760076"/>
              <a:gd name="connsiteX238" fmla="*/ 362607 w 7409794"/>
              <a:gd name="connsiteY238" fmla="*/ 1489842 h 3760076"/>
              <a:gd name="connsiteX239" fmla="*/ 307428 w 7409794"/>
              <a:gd name="connsiteY239" fmla="*/ 1387366 h 3760076"/>
              <a:gd name="connsiteX240" fmla="*/ 173421 w 7409794"/>
              <a:gd name="connsiteY240" fmla="*/ 1324304 h 3760076"/>
              <a:gd name="connsiteX241" fmla="*/ 39414 w 7409794"/>
              <a:gd name="connsiteY241" fmla="*/ 1237594 h 3760076"/>
              <a:gd name="connsiteX242" fmla="*/ 0 w 7409794"/>
              <a:gd name="connsiteY242" fmla="*/ 1001111 h 3760076"/>
              <a:gd name="connsiteX243" fmla="*/ 0 w 7409794"/>
              <a:gd name="connsiteY243" fmla="*/ 906518 h 3760076"/>
              <a:gd name="connsiteX244" fmla="*/ 35010 w 7409794"/>
              <a:gd name="connsiteY244" fmla="*/ 832327 h 3760076"/>
              <a:gd name="connsiteX245" fmla="*/ 171450 w 7409794"/>
              <a:gd name="connsiteY245" fmla="*/ 680351 h 3760076"/>
              <a:gd name="connsiteX246" fmla="*/ 226398 w 7409794"/>
              <a:gd name="connsiteY246" fmla="*/ 628534 h 3760076"/>
              <a:gd name="connsiteX0" fmla="*/ 246569 w 7409794"/>
              <a:gd name="connsiteY0" fmla="*/ 520958 h 3760076"/>
              <a:gd name="connsiteX1" fmla="*/ 295024 w 7409794"/>
              <a:gd name="connsiteY1" fmla="*/ 541128 h 3760076"/>
              <a:gd name="connsiteX2" fmla="*/ 314036 w 7409794"/>
              <a:gd name="connsiteY2" fmla="*/ 703884 h 3760076"/>
              <a:gd name="connsiteX3" fmla="*/ 378373 w 7409794"/>
              <a:gd name="connsiteY3" fmla="*/ 725214 h 3760076"/>
              <a:gd name="connsiteX4" fmla="*/ 434479 w 7409794"/>
              <a:gd name="connsiteY4" fmla="*/ 782596 h 3760076"/>
              <a:gd name="connsiteX5" fmla="*/ 504497 w 7409794"/>
              <a:gd name="connsiteY5" fmla="*/ 740980 h 3760076"/>
              <a:gd name="connsiteX6" fmla="*/ 536028 w 7409794"/>
              <a:gd name="connsiteY6" fmla="*/ 717331 h 3760076"/>
              <a:gd name="connsiteX7" fmla="*/ 622738 w 7409794"/>
              <a:gd name="connsiteY7" fmla="*/ 685800 h 3760076"/>
              <a:gd name="connsiteX8" fmla="*/ 662152 w 7409794"/>
              <a:gd name="connsiteY8" fmla="*/ 685800 h 3760076"/>
              <a:gd name="connsiteX9" fmla="*/ 756745 w 7409794"/>
              <a:gd name="connsiteY9" fmla="*/ 677918 h 3760076"/>
              <a:gd name="connsiteX10" fmla="*/ 788276 w 7409794"/>
              <a:gd name="connsiteY10" fmla="*/ 677918 h 3760076"/>
              <a:gd name="connsiteX11" fmla="*/ 961697 w 7409794"/>
              <a:gd name="connsiteY11" fmla="*/ 725214 h 3760076"/>
              <a:gd name="connsiteX12" fmla="*/ 1032642 w 7409794"/>
              <a:gd name="connsiteY12" fmla="*/ 733097 h 3760076"/>
              <a:gd name="connsiteX13" fmla="*/ 1111469 w 7409794"/>
              <a:gd name="connsiteY13" fmla="*/ 733097 h 3760076"/>
              <a:gd name="connsiteX14" fmla="*/ 1198180 w 7409794"/>
              <a:gd name="connsiteY14" fmla="*/ 756745 h 3760076"/>
              <a:gd name="connsiteX15" fmla="*/ 1261242 w 7409794"/>
              <a:gd name="connsiteY15" fmla="*/ 772511 h 3760076"/>
              <a:gd name="connsiteX16" fmla="*/ 1347952 w 7409794"/>
              <a:gd name="connsiteY16" fmla="*/ 733097 h 3760076"/>
              <a:gd name="connsiteX17" fmla="*/ 1474076 w 7409794"/>
              <a:gd name="connsiteY17" fmla="*/ 772511 h 3760076"/>
              <a:gd name="connsiteX18" fmla="*/ 1466194 w 7409794"/>
              <a:gd name="connsiteY18" fmla="*/ 890752 h 3760076"/>
              <a:gd name="connsiteX19" fmla="*/ 1458311 w 7409794"/>
              <a:gd name="connsiteY19" fmla="*/ 977463 h 3760076"/>
              <a:gd name="connsiteX20" fmla="*/ 1481959 w 7409794"/>
              <a:gd name="connsiteY20" fmla="*/ 1064173 h 3760076"/>
              <a:gd name="connsiteX21" fmla="*/ 1434662 w 7409794"/>
              <a:gd name="connsiteY21" fmla="*/ 1103587 h 3760076"/>
              <a:gd name="connsiteX22" fmla="*/ 1379483 w 7409794"/>
              <a:gd name="connsiteY22" fmla="*/ 1143000 h 3760076"/>
              <a:gd name="connsiteX23" fmla="*/ 1363718 w 7409794"/>
              <a:gd name="connsiteY23" fmla="*/ 1166649 h 3760076"/>
              <a:gd name="connsiteX24" fmla="*/ 1387366 w 7409794"/>
              <a:gd name="connsiteY24" fmla="*/ 1198180 h 3760076"/>
              <a:gd name="connsiteX25" fmla="*/ 1458311 w 7409794"/>
              <a:gd name="connsiteY25" fmla="*/ 1269125 h 3760076"/>
              <a:gd name="connsiteX26" fmla="*/ 1529256 w 7409794"/>
              <a:gd name="connsiteY26" fmla="*/ 1292773 h 3760076"/>
              <a:gd name="connsiteX27" fmla="*/ 1639614 w 7409794"/>
              <a:gd name="connsiteY27" fmla="*/ 1277007 h 3760076"/>
              <a:gd name="connsiteX28" fmla="*/ 1765738 w 7409794"/>
              <a:gd name="connsiteY28" fmla="*/ 1395249 h 3760076"/>
              <a:gd name="connsiteX29" fmla="*/ 1813035 w 7409794"/>
              <a:gd name="connsiteY29" fmla="*/ 1474076 h 3760076"/>
              <a:gd name="connsiteX30" fmla="*/ 1813035 w 7409794"/>
              <a:gd name="connsiteY30" fmla="*/ 1505607 h 3760076"/>
              <a:gd name="connsiteX31" fmla="*/ 1883980 w 7409794"/>
              <a:gd name="connsiteY31" fmla="*/ 1552904 h 3760076"/>
              <a:gd name="connsiteX32" fmla="*/ 1954925 w 7409794"/>
              <a:gd name="connsiteY32" fmla="*/ 1592318 h 3760076"/>
              <a:gd name="connsiteX33" fmla="*/ 2049518 w 7409794"/>
              <a:gd name="connsiteY33" fmla="*/ 1631731 h 3760076"/>
              <a:gd name="connsiteX34" fmla="*/ 2096814 w 7409794"/>
              <a:gd name="connsiteY34" fmla="*/ 1663263 h 3760076"/>
              <a:gd name="connsiteX35" fmla="*/ 2167759 w 7409794"/>
              <a:gd name="connsiteY35" fmla="*/ 1631731 h 3760076"/>
              <a:gd name="connsiteX36" fmla="*/ 2159876 w 7409794"/>
              <a:gd name="connsiteY36" fmla="*/ 1545021 h 3760076"/>
              <a:gd name="connsiteX37" fmla="*/ 2159876 w 7409794"/>
              <a:gd name="connsiteY37" fmla="*/ 1545021 h 3760076"/>
              <a:gd name="connsiteX38" fmla="*/ 2301766 w 7409794"/>
              <a:gd name="connsiteY38" fmla="*/ 1411014 h 3760076"/>
              <a:gd name="connsiteX39" fmla="*/ 2364828 w 7409794"/>
              <a:gd name="connsiteY39" fmla="*/ 1379483 h 3760076"/>
              <a:gd name="connsiteX40" fmla="*/ 2420007 w 7409794"/>
              <a:gd name="connsiteY40" fmla="*/ 1379483 h 3760076"/>
              <a:gd name="connsiteX41" fmla="*/ 2538249 w 7409794"/>
              <a:gd name="connsiteY41" fmla="*/ 1426780 h 3760076"/>
              <a:gd name="connsiteX42" fmla="*/ 2569780 w 7409794"/>
              <a:gd name="connsiteY42" fmla="*/ 1434663 h 3760076"/>
              <a:gd name="connsiteX43" fmla="*/ 2601311 w 7409794"/>
              <a:gd name="connsiteY43" fmla="*/ 1458311 h 3760076"/>
              <a:gd name="connsiteX44" fmla="*/ 2632842 w 7409794"/>
              <a:gd name="connsiteY44" fmla="*/ 1505607 h 3760076"/>
              <a:gd name="connsiteX45" fmla="*/ 2672256 w 7409794"/>
              <a:gd name="connsiteY45" fmla="*/ 1505607 h 3760076"/>
              <a:gd name="connsiteX46" fmla="*/ 2782614 w 7409794"/>
              <a:gd name="connsiteY46" fmla="*/ 1497725 h 3760076"/>
              <a:gd name="connsiteX47" fmla="*/ 2782614 w 7409794"/>
              <a:gd name="connsiteY47" fmla="*/ 1497725 h 3760076"/>
              <a:gd name="connsiteX48" fmla="*/ 2948152 w 7409794"/>
              <a:gd name="connsiteY48" fmla="*/ 1584435 h 3760076"/>
              <a:gd name="connsiteX49" fmla="*/ 3050628 w 7409794"/>
              <a:gd name="connsiteY49" fmla="*/ 1584435 h 3760076"/>
              <a:gd name="connsiteX50" fmla="*/ 3113690 w 7409794"/>
              <a:gd name="connsiteY50" fmla="*/ 1663263 h 3760076"/>
              <a:gd name="connsiteX51" fmla="*/ 3192518 w 7409794"/>
              <a:gd name="connsiteY51" fmla="*/ 1615966 h 3760076"/>
              <a:gd name="connsiteX52" fmla="*/ 3287111 w 7409794"/>
              <a:gd name="connsiteY52" fmla="*/ 1560787 h 3760076"/>
              <a:gd name="connsiteX53" fmla="*/ 3358056 w 7409794"/>
              <a:gd name="connsiteY53" fmla="*/ 1592318 h 3760076"/>
              <a:gd name="connsiteX54" fmla="*/ 3413235 w 7409794"/>
              <a:gd name="connsiteY54" fmla="*/ 1584435 h 3760076"/>
              <a:gd name="connsiteX55" fmla="*/ 3507828 w 7409794"/>
              <a:gd name="connsiteY55" fmla="*/ 1576552 h 3760076"/>
              <a:gd name="connsiteX56" fmla="*/ 3531476 w 7409794"/>
              <a:gd name="connsiteY56" fmla="*/ 1600200 h 3760076"/>
              <a:gd name="connsiteX57" fmla="*/ 3555125 w 7409794"/>
              <a:gd name="connsiteY57" fmla="*/ 1592318 h 3760076"/>
              <a:gd name="connsiteX58" fmla="*/ 3720662 w 7409794"/>
              <a:gd name="connsiteY58" fmla="*/ 1568669 h 3760076"/>
              <a:gd name="connsiteX59" fmla="*/ 3783725 w 7409794"/>
              <a:gd name="connsiteY59" fmla="*/ 1458311 h 3760076"/>
              <a:gd name="connsiteX60" fmla="*/ 3775842 w 7409794"/>
              <a:gd name="connsiteY60" fmla="*/ 1387366 h 3760076"/>
              <a:gd name="connsiteX61" fmla="*/ 3823138 w 7409794"/>
              <a:gd name="connsiteY61" fmla="*/ 1324304 h 3760076"/>
              <a:gd name="connsiteX62" fmla="*/ 3846787 w 7409794"/>
              <a:gd name="connsiteY62" fmla="*/ 1190297 h 3760076"/>
              <a:gd name="connsiteX63" fmla="*/ 3862552 w 7409794"/>
              <a:gd name="connsiteY63" fmla="*/ 1174531 h 3760076"/>
              <a:gd name="connsiteX64" fmla="*/ 3823138 w 7409794"/>
              <a:gd name="connsiteY64" fmla="*/ 1135118 h 3760076"/>
              <a:gd name="connsiteX65" fmla="*/ 3831021 w 7409794"/>
              <a:gd name="connsiteY65" fmla="*/ 1072056 h 3760076"/>
              <a:gd name="connsiteX66" fmla="*/ 3831021 w 7409794"/>
              <a:gd name="connsiteY66" fmla="*/ 945931 h 3760076"/>
              <a:gd name="connsiteX67" fmla="*/ 3799490 w 7409794"/>
              <a:gd name="connsiteY67" fmla="*/ 930166 h 3760076"/>
              <a:gd name="connsiteX68" fmla="*/ 3736428 w 7409794"/>
              <a:gd name="connsiteY68" fmla="*/ 945931 h 3760076"/>
              <a:gd name="connsiteX69" fmla="*/ 3712780 w 7409794"/>
              <a:gd name="connsiteY69" fmla="*/ 961697 h 3760076"/>
              <a:gd name="connsiteX70" fmla="*/ 3641835 w 7409794"/>
              <a:gd name="connsiteY70" fmla="*/ 993228 h 3760076"/>
              <a:gd name="connsiteX71" fmla="*/ 3767959 w 7409794"/>
              <a:gd name="connsiteY71" fmla="*/ 717331 h 3760076"/>
              <a:gd name="connsiteX72" fmla="*/ 3838904 w 7409794"/>
              <a:gd name="connsiteY72" fmla="*/ 685800 h 3760076"/>
              <a:gd name="connsiteX73" fmla="*/ 4051738 w 7409794"/>
              <a:gd name="connsiteY73" fmla="*/ 693683 h 3760076"/>
              <a:gd name="connsiteX74" fmla="*/ 4154214 w 7409794"/>
              <a:gd name="connsiteY74" fmla="*/ 575442 h 3760076"/>
              <a:gd name="connsiteX75" fmla="*/ 4233042 w 7409794"/>
              <a:gd name="connsiteY75" fmla="*/ 496614 h 3760076"/>
              <a:gd name="connsiteX76" fmla="*/ 4217276 w 7409794"/>
              <a:gd name="connsiteY76" fmla="*/ 417787 h 3760076"/>
              <a:gd name="connsiteX77" fmla="*/ 4233042 w 7409794"/>
              <a:gd name="connsiteY77" fmla="*/ 362607 h 3760076"/>
              <a:gd name="connsiteX78" fmla="*/ 4256690 w 7409794"/>
              <a:gd name="connsiteY78" fmla="*/ 315311 h 3760076"/>
              <a:gd name="connsiteX79" fmla="*/ 4335518 w 7409794"/>
              <a:gd name="connsiteY79" fmla="*/ 260131 h 3760076"/>
              <a:gd name="connsiteX80" fmla="*/ 4532587 w 7409794"/>
              <a:gd name="connsiteY80" fmla="*/ 141890 h 3760076"/>
              <a:gd name="connsiteX81" fmla="*/ 4635062 w 7409794"/>
              <a:gd name="connsiteY81" fmla="*/ 189187 h 3760076"/>
              <a:gd name="connsiteX82" fmla="*/ 4792718 w 7409794"/>
              <a:gd name="connsiteY82" fmla="*/ 228600 h 3760076"/>
              <a:gd name="connsiteX83" fmla="*/ 4855780 w 7409794"/>
              <a:gd name="connsiteY83" fmla="*/ 323194 h 3760076"/>
              <a:gd name="connsiteX84" fmla="*/ 4895194 w 7409794"/>
              <a:gd name="connsiteY84" fmla="*/ 417787 h 3760076"/>
              <a:gd name="connsiteX85" fmla="*/ 4974021 w 7409794"/>
              <a:gd name="connsiteY85" fmla="*/ 449318 h 3760076"/>
              <a:gd name="connsiteX86" fmla="*/ 5052849 w 7409794"/>
              <a:gd name="connsiteY86" fmla="*/ 480849 h 3760076"/>
              <a:gd name="connsiteX87" fmla="*/ 5084380 w 7409794"/>
              <a:gd name="connsiteY87" fmla="*/ 465083 h 3760076"/>
              <a:gd name="connsiteX88" fmla="*/ 5092262 w 7409794"/>
              <a:gd name="connsiteY88" fmla="*/ 551794 h 3760076"/>
              <a:gd name="connsiteX89" fmla="*/ 5115911 w 7409794"/>
              <a:gd name="connsiteY89" fmla="*/ 591207 h 3760076"/>
              <a:gd name="connsiteX90" fmla="*/ 5171090 w 7409794"/>
              <a:gd name="connsiteY90" fmla="*/ 591207 h 3760076"/>
              <a:gd name="connsiteX91" fmla="*/ 5281449 w 7409794"/>
              <a:gd name="connsiteY91" fmla="*/ 630621 h 3760076"/>
              <a:gd name="connsiteX92" fmla="*/ 5352394 w 7409794"/>
              <a:gd name="connsiteY92" fmla="*/ 638504 h 3760076"/>
              <a:gd name="connsiteX93" fmla="*/ 5439104 w 7409794"/>
              <a:gd name="connsiteY93" fmla="*/ 638504 h 3760076"/>
              <a:gd name="connsiteX94" fmla="*/ 5517931 w 7409794"/>
              <a:gd name="connsiteY94" fmla="*/ 606973 h 3760076"/>
              <a:gd name="connsiteX95" fmla="*/ 5470635 w 7409794"/>
              <a:gd name="connsiteY95" fmla="*/ 480849 h 3760076"/>
              <a:gd name="connsiteX96" fmla="*/ 5470635 w 7409794"/>
              <a:gd name="connsiteY96" fmla="*/ 480849 h 3760076"/>
              <a:gd name="connsiteX97" fmla="*/ 5549462 w 7409794"/>
              <a:gd name="connsiteY97" fmla="*/ 465083 h 3760076"/>
              <a:gd name="connsiteX98" fmla="*/ 5683469 w 7409794"/>
              <a:gd name="connsiteY98" fmla="*/ 488731 h 3760076"/>
              <a:gd name="connsiteX99" fmla="*/ 6061842 w 7409794"/>
              <a:gd name="connsiteY99" fmla="*/ 543911 h 3760076"/>
              <a:gd name="connsiteX100" fmla="*/ 6164318 w 7409794"/>
              <a:gd name="connsiteY100" fmla="*/ 354725 h 3760076"/>
              <a:gd name="connsiteX101" fmla="*/ 6117021 w 7409794"/>
              <a:gd name="connsiteY101" fmla="*/ 197069 h 3760076"/>
              <a:gd name="connsiteX102" fmla="*/ 6006662 w 7409794"/>
              <a:gd name="connsiteY102" fmla="*/ 63063 h 3760076"/>
              <a:gd name="connsiteX103" fmla="*/ 6140669 w 7409794"/>
              <a:gd name="connsiteY103" fmla="*/ 0 h 3760076"/>
              <a:gd name="connsiteX104" fmla="*/ 6211614 w 7409794"/>
              <a:gd name="connsiteY104" fmla="*/ 47297 h 3760076"/>
              <a:gd name="connsiteX105" fmla="*/ 6290442 w 7409794"/>
              <a:gd name="connsiteY105" fmla="*/ 173421 h 3760076"/>
              <a:gd name="connsiteX106" fmla="*/ 6392918 w 7409794"/>
              <a:gd name="connsiteY106" fmla="*/ 275897 h 3760076"/>
              <a:gd name="connsiteX107" fmla="*/ 6582104 w 7409794"/>
              <a:gd name="connsiteY107" fmla="*/ 275897 h 3760076"/>
              <a:gd name="connsiteX108" fmla="*/ 6637283 w 7409794"/>
              <a:gd name="connsiteY108" fmla="*/ 244366 h 3760076"/>
              <a:gd name="connsiteX109" fmla="*/ 6739759 w 7409794"/>
              <a:gd name="connsiteY109" fmla="*/ 110359 h 3760076"/>
              <a:gd name="connsiteX110" fmla="*/ 6779173 w 7409794"/>
              <a:gd name="connsiteY110" fmla="*/ 63063 h 3760076"/>
              <a:gd name="connsiteX111" fmla="*/ 6842235 w 7409794"/>
              <a:gd name="connsiteY111" fmla="*/ 268014 h 3760076"/>
              <a:gd name="connsiteX112" fmla="*/ 6928945 w 7409794"/>
              <a:gd name="connsiteY112" fmla="*/ 409904 h 3760076"/>
              <a:gd name="connsiteX113" fmla="*/ 7133897 w 7409794"/>
              <a:gd name="connsiteY113" fmla="*/ 417787 h 3760076"/>
              <a:gd name="connsiteX114" fmla="*/ 7133897 w 7409794"/>
              <a:gd name="connsiteY114" fmla="*/ 528145 h 3760076"/>
              <a:gd name="connsiteX115" fmla="*/ 7189076 w 7409794"/>
              <a:gd name="connsiteY115" fmla="*/ 567559 h 3760076"/>
              <a:gd name="connsiteX116" fmla="*/ 7299435 w 7409794"/>
              <a:gd name="connsiteY116" fmla="*/ 748863 h 3760076"/>
              <a:gd name="connsiteX117" fmla="*/ 7236373 w 7409794"/>
              <a:gd name="connsiteY117" fmla="*/ 843456 h 3760076"/>
              <a:gd name="connsiteX118" fmla="*/ 7220607 w 7409794"/>
              <a:gd name="connsiteY118" fmla="*/ 969580 h 3760076"/>
              <a:gd name="connsiteX119" fmla="*/ 7236373 w 7409794"/>
              <a:gd name="connsiteY119" fmla="*/ 1158766 h 3760076"/>
              <a:gd name="connsiteX120" fmla="*/ 7244256 w 7409794"/>
              <a:gd name="connsiteY120" fmla="*/ 1347952 h 3760076"/>
              <a:gd name="connsiteX121" fmla="*/ 7220607 w 7409794"/>
              <a:gd name="connsiteY121" fmla="*/ 1340069 h 3760076"/>
              <a:gd name="connsiteX122" fmla="*/ 7220607 w 7409794"/>
              <a:gd name="connsiteY122" fmla="*/ 1395249 h 3760076"/>
              <a:gd name="connsiteX123" fmla="*/ 7323083 w 7409794"/>
              <a:gd name="connsiteY123" fmla="*/ 1623849 h 3760076"/>
              <a:gd name="connsiteX124" fmla="*/ 7409794 w 7409794"/>
              <a:gd name="connsiteY124" fmla="*/ 1805152 h 3760076"/>
              <a:gd name="connsiteX125" fmla="*/ 7291552 w 7409794"/>
              <a:gd name="connsiteY125" fmla="*/ 1899745 h 3760076"/>
              <a:gd name="connsiteX126" fmla="*/ 7204842 w 7409794"/>
              <a:gd name="connsiteY126" fmla="*/ 1962807 h 3760076"/>
              <a:gd name="connsiteX127" fmla="*/ 7055069 w 7409794"/>
              <a:gd name="connsiteY127" fmla="*/ 1868214 h 3760076"/>
              <a:gd name="connsiteX128" fmla="*/ 7023538 w 7409794"/>
              <a:gd name="connsiteY128" fmla="*/ 1781504 h 3760076"/>
              <a:gd name="connsiteX129" fmla="*/ 6999890 w 7409794"/>
              <a:gd name="connsiteY129" fmla="*/ 1726325 h 3760076"/>
              <a:gd name="connsiteX130" fmla="*/ 6921062 w 7409794"/>
              <a:gd name="connsiteY130" fmla="*/ 1726325 h 3760076"/>
              <a:gd name="connsiteX131" fmla="*/ 6905297 w 7409794"/>
              <a:gd name="connsiteY131" fmla="*/ 1671145 h 3760076"/>
              <a:gd name="connsiteX132" fmla="*/ 6865883 w 7409794"/>
              <a:gd name="connsiteY132" fmla="*/ 1671145 h 3760076"/>
              <a:gd name="connsiteX133" fmla="*/ 6613635 w 7409794"/>
              <a:gd name="connsiteY133" fmla="*/ 1805152 h 3760076"/>
              <a:gd name="connsiteX134" fmla="*/ 6353504 w 7409794"/>
              <a:gd name="connsiteY134" fmla="*/ 1868214 h 3760076"/>
              <a:gd name="connsiteX135" fmla="*/ 6180083 w 7409794"/>
              <a:gd name="connsiteY135" fmla="*/ 1907628 h 3760076"/>
              <a:gd name="connsiteX136" fmla="*/ 6085490 w 7409794"/>
              <a:gd name="connsiteY136" fmla="*/ 1899745 h 3760076"/>
              <a:gd name="connsiteX137" fmla="*/ 6046076 w 7409794"/>
              <a:gd name="connsiteY137" fmla="*/ 1789387 h 3760076"/>
              <a:gd name="connsiteX138" fmla="*/ 5888421 w 7409794"/>
              <a:gd name="connsiteY138" fmla="*/ 1915511 h 3760076"/>
              <a:gd name="connsiteX139" fmla="*/ 5888421 w 7409794"/>
              <a:gd name="connsiteY139" fmla="*/ 1915511 h 3760076"/>
              <a:gd name="connsiteX140" fmla="*/ 5691352 w 7409794"/>
              <a:gd name="connsiteY140" fmla="*/ 1868214 h 3760076"/>
              <a:gd name="connsiteX141" fmla="*/ 5644056 w 7409794"/>
              <a:gd name="connsiteY141" fmla="*/ 1813035 h 3760076"/>
              <a:gd name="connsiteX142" fmla="*/ 5565228 w 7409794"/>
              <a:gd name="connsiteY142" fmla="*/ 1844566 h 3760076"/>
              <a:gd name="connsiteX143" fmla="*/ 5470635 w 7409794"/>
              <a:gd name="connsiteY143" fmla="*/ 1671145 h 3760076"/>
              <a:gd name="connsiteX144" fmla="*/ 5368159 w 7409794"/>
              <a:gd name="connsiteY144" fmla="*/ 1608083 h 3760076"/>
              <a:gd name="connsiteX145" fmla="*/ 5257800 w 7409794"/>
              <a:gd name="connsiteY145" fmla="*/ 1679028 h 3760076"/>
              <a:gd name="connsiteX146" fmla="*/ 5407573 w 7409794"/>
              <a:gd name="connsiteY146" fmla="*/ 1844566 h 3760076"/>
              <a:gd name="connsiteX147" fmla="*/ 5446987 w 7409794"/>
              <a:gd name="connsiteY147" fmla="*/ 1836683 h 3760076"/>
              <a:gd name="connsiteX148" fmla="*/ 5478518 w 7409794"/>
              <a:gd name="connsiteY148" fmla="*/ 1836683 h 3760076"/>
              <a:gd name="connsiteX149" fmla="*/ 5525814 w 7409794"/>
              <a:gd name="connsiteY149" fmla="*/ 1923394 h 3760076"/>
              <a:gd name="connsiteX150" fmla="*/ 5588876 w 7409794"/>
              <a:gd name="connsiteY150" fmla="*/ 1947042 h 3760076"/>
              <a:gd name="connsiteX151" fmla="*/ 5644056 w 7409794"/>
              <a:gd name="connsiteY151" fmla="*/ 1907628 h 3760076"/>
              <a:gd name="connsiteX152" fmla="*/ 5699235 w 7409794"/>
              <a:gd name="connsiteY152" fmla="*/ 2017987 h 3760076"/>
              <a:gd name="connsiteX153" fmla="*/ 5683469 w 7409794"/>
              <a:gd name="connsiteY153" fmla="*/ 2104697 h 3760076"/>
              <a:gd name="connsiteX154" fmla="*/ 5707118 w 7409794"/>
              <a:gd name="connsiteY154" fmla="*/ 2112580 h 3760076"/>
              <a:gd name="connsiteX155" fmla="*/ 5746531 w 7409794"/>
              <a:gd name="connsiteY155" fmla="*/ 2144111 h 3760076"/>
              <a:gd name="connsiteX156" fmla="*/ 5896304 w 7409794"/>
              <a:gd name="connsiteY156" fmla="*/ 2033752 h 3760076"/>
              <a:gd name="connsiteX157" fmla="*/ 5959366 w 7409794"/>
              <a:gd name="connsiteY157" fmla="*/ 1899745 h 3760076"/>
              <a:gd name="connsiteX158" fmla="*/ 6006662 w 7409794"/>
              <a:gd name="connsiteY158" fmla="*/ 1797269 h 3760076"/>
              <a:gd name="connsiteX159" fmla="*/ 6093373 w 7409794"/>
              <a:gd name="connsiteY159" fmla="*/ 1828800 h 3760076"/>
              <a:gd name="connsiteX160" fmla="*/ 6148552 w 7409794"/>
              <a:gd name="connsiteY160" fmla="*/ 1939159 h 3760076"/>
              <a:gd name="connsiteX161" fmla="*/ 6211614 w 7409794"/>
              <a:gd name="connsiteY161" fmla="*/ 2010104 h 3760076"/>
              <a:gd name="connsiteX162" fmla="*/ 6353504 w 7409794"/>
              <a:gd name="connsiteY162" fmla="*/ 2025869 h 3760076"/>
              <a:gd name="connsiteX163" fmla="*/ 6424449 w 7409794"/>
              <a:gd name="connsiteY163" fmla="*/ 2096814 h 3760076"/>
              <a:gd name="connsiteX164" fmla="*/ 6487511 w 7409794"/>
              <a:gd name="connsiteY164" fmla="*/ 2159876 h 3760076"/>
              <a:gd name="connsiteX165" fmla="*/ 6487511 w 7409794"/>
              <a:gd name="connsiteY165" fmla="*/ 2293883 h 3760076"/>
              <a:gd name="connsiteX166" fmla="*/ 6400800 w 7409794"/>
              <a:gd name="connsiteY166" fmla="*/ 2427890 h 3760076"/>
              <a:gd name="connsiteX167" fmla="*/ 6361387 w 7409794"/>
              <a:gd name="connsiteY167" fmla="*/ 2498835 h 3760076"/>
              <a:gd name="connsiteX168" fmla="*/ 6361387 w 7409794"/>
              <a:gd name="connsiteY168" fmla="*/ 2593428 h 3760076"/>
              <a:gd name="connsiteX169" fmla="*/ 6258911 w 7409794"/>
              <a:gd name="connsiteY169" fmla="*/ 2695904 h 3760076"/>
              <a:gd name="connsiteX170" fmla="*/ 6243145 w 7409794"/>
              <a:gd name="connsiteY170" fmla="*/ 2782614 h 3760076"/>
              <a:gd name="connsiteX171" fmla="*/ 6164318 w 7409794"/>
              <a:gd name="connsiteY171" fmla="*/ 2845676 h 3760076"/>
              <a:gd name="connsiteX172" fmla="*/ 6140669 w 7409794"/>
              <a:gd name="connsiteY172" fmla="*/ 2932387 h 3760076"/>
              <a:gd name="connsiteX173" fmla="*/ 6014545 w 7409794"/>
              <a:gd name="connsiteY173" fmla="*/ 3003331 h 3760076"/>
              <a:gd name="connsiteX174" fmla="*/ 5975131 w 7409794"/>
              <a:gd name="connsiteY174" fmla="*/ 3090042 h 3760076"/>
              <a:gd name="connsiteX175" fmla="*/ 5880538 w 7409794"/>
              <a:gd name="connsiteY175" fmla="*/ 3208283 h 3760076"/>
              <a:gd name="connsiteX176" fmla="*/ 5707118 w 7409794"/>
              <a:gd name="connsiteY176" fmla="*/ 3294994 h 3760076"/>
              <a:gd name="connsiteX177" fmla="*/ 5533697 w 7409794"/>
              <a:gd name="connsiteY177" fmla="*/ 3436883 h 3760076"/>
              <a:gd name="connsiteX178" fmla="*/ 5360276 w 7409794"/>
              <a:gd name="connsiteY178" fmla="*/ 3594538 h 3760076"/>
              <a:gd name="connsiteX179" fmla="*/ 5186856 w 7409794"/>
              <a:gd name="connsiteY179" fmla="*/ 3689131 h 3760076"/>
              <a:gd name="connsiteX180" fmla="*/ 5029200 w 7409794"/>
              <a:gd name="connsiteY180" fmla="*/ 3760076 h 3760076"/>
              <a:gd name="connsiteX181" fmla="*/ 4887311 w 7409794"/>
              <a:gd name="connsiteY181" fmla="*/ 3720663 h 3760076"/>
              <a:gd name="connsiteX182" fmla="*/ 4753304 w 7409794"/>
              <a:gd name="connsiteY182" fmla="*/ 3507828 h 3760076"/>
              <a:gd name="connsiteX183" fmla="*/ 4698125 w 7409794"/>
              <a:gd name="connsiteY183" fmla="*/ 3326525 h 3760076"/>
              <a:gd name="connsiteX184" fmla="*/ 4650828 w 7409794"/>
              <a:gd name="connsiteY184" fmla="*/ 3279228 h 3760076"/>
              <a:gd name="connsiteX185" fmla="*/ 4572000 w 7409794"/>
              <a:gd name="connsiteY185" fmla="*/ 3121573 h 3760076"/>
              <a:gd name="connsiteX186" fmla="*/ 4477407 w 7409794"/>
              <a:gd name="connsiteY186" fmla="*/ 3034863 h 3760076"/>
              <a:gd name="connsiteX187" fmla="*/ 4382814 w 7409794"/>
              <a:gd name="connsiteY187" fmla="*/ 2932387 h 3760076"/>
              <a:gd name="connsiteX188" fmla="*/ 4327635 w 7409794"/>
              <a:gd name="connsiteY188" fmla="*/ 2885090 h 3760076"/>
              <a:gd name="connsiteX189" fmla="*/ 4303987 w 7409794"/>
              <a:gd name="connsiteY189" fmla="*/ 2829911 h 3760076"/>
              <a:gd name="connsiteX190" fmla="*/ 4264573 w 7409794"/>
              <a:gd name="connsiteY190" fmla="*/ 2751083 h 3760076"/>
              <a:gd name="connsiteX191" fmla="*/ 4288221 w 7409794"/>
              <a:gd name="connsiteY191" fmla="*/ 2688021 h 3760076"/>
              <a:gd name="connsiteX192" fmla="*/ 4193628 w 7409794"/>
              <a:gd name="connsiteY192" fmla="*/ 2554014 h 3760076"/>
              <a:gd name="connsiteX193" fmla="*/ 4083269 w 7409794"/>
              <a:gd name="connsiteY193" fmla="*/ 2538249 h 3760076"/>
              <a:gd name="connsiteX194" fmla="*/ 4020207 w 7409794"/>
              <a:gd name="connsiteY194" fmla="*/ 2372711 h 3760076"/>
              <a:gd name="connsiteX195" fmla="*/ 4020207 w 7409794"/>
              <a:gd name="connsiteY195" fmla="*/ 2372711 h 3760076"/>
              <a:gd name="connsiteX196" fmla="*/ 3957145 w 7409794"/>
              <a:gd name="connsiteY196" fmla="*/ 2254469 h 3760076"/>
              <a:gd name="connsiteX197" fmla="*/ 3878318 w 7409794"/>
              <a:gd name="connsiteY197" fmla="*/ 2199290 h 3760076"/>
              <a:gd name="connsiteX198" fmla="*/ 3854669 w 7409794"/>
              <a:gd name="connsiteY198" fmla="*/ 2128345 h 3760076"/>
              <a:gd name="connsiteX199" fmla="*/ 3815256 w 7409794"/>
              <a:gd name="connsiteY199" fmla="*/ 2096814 h 3760076"/>
              <a:gd name="connsiteX200" fmla="*/ 3752194 w 7409794"/>
              <a:gd name="connsiteY200" fmla="*/ 2128345 h 3760076"/>
              <a:gd name="connsiteX201" fmla="*/ 3752194 w 7409794"/>
              <a:gd name="connsiteY201" fmla="*/ 2215056 h 3760076"/>
              <a:gd name="connsiteX202" fmla="*/ 3854669 w 7409794"/>
              <a:gd name="connsiteY202" fmla="*/ 2356945 h 3760076"/>
              <a:gd name="connsiteX203" fmla="*/ 3933497 w 7409794"/>
              <a:gd name="connsiteY203" fmla="*/ 2467304 h 3760076"/>
              <a:gd name="connsiteX204" fmla="*/ 3957145 w 7409794"/>
              <a:gd name="connsiteY204" fmla="*/ 2490952 h 3760076"/>
              <a:gd name="connsiteX205" fmla="*/ 3980794 w 7409794"/>
              <a:gd name="connsiteY205" fmla="*/ 2530366 h 3760076"/>
              <a:gd name="connsiteX206" fmla="*/ 3980794 w 7409794"/>
              <a:gd name="connsiteY206" fmla="*/ 2624959 h 3760076"/>
              <a:gd name="connsiteX207" fmla="*/ 4114800 w 7409794"/>
              <a:gd name="connsiteY207" fmla="*/ 2703787 h 3760076"/>
              <a:gd name="connsiteX208" fmla="*/ 4185745 w 7409794"/>
              <a:gd name="connsiteY208" fmla="*/ 3019097 h 3760076"/>
              <a:gd name="connsiteX209" fmla="*/ 4311869 w 7409794"/>
              <a:gd name="connsiteY209" fmla="*/ 3145221 h 3760076"/>
              <a:gd name="connsiteX210" fmla="*/ 4414345 w 7409794"/>
              <a:gd name="connsiteY210" fmla="*/ 3263463 h 3760076"/>
              <a:gd name="connsiteX211" fmla="*/ 4437994 w 7409794"/>
              <a:gd name="connsiteY211" fmla="*/ 3358056 h 3760076"/>
              <a:gd name="connsiteX212" fmla="*/ 4422228 w 7409794"/>
              <a:gd name="connsiteY212" fmla="*/ 3460531 h 3760076"/>
              <a:gd name="connsiteX213" fmla="*/ 4209394 w 7409794"/>
              <a:gd name="connsiteY213" fmla="*/ 3484180 h 3760076"/>
              <a:gd name="connsiteX214" fmla="*/ 4020207 w 7409794"/>
              <a:gd name="connsiteY214" fmla="*/ 3468414 h 3760076"/>
              <a:gd name="connsiteX215" fmla="*/ 3831021 w 7409794"/>
              <a:gd name="connsiteY215" fmla="*/ 3413235 h 3760076"/>
              <a:gd name="connsiteX216" fmla="*/ 3618187 w 7409794"/>
              <a:gd name="connsiteY216" fmla="*/ 3310759 h 3760076"/>
              <a:gd name="connsiteX217" fmla="*/ 3555125 w 7409794"/>
              <a:gd name="connsiteY217" fmla="*/ 3279228 h 3760076"/>
              <a:gd name="connsiteX218" fmla="*/ 3350173 w 7409794"/>
              <a:gd name="connsiteY218" fmla="*/ 3255580 h 3760076"/>
              <a:gd name="connsiteX219" fmla="*/ 3255580 w 7409794"/>
              <a:gd name="connsiteY219" fmla="*/ 3129456 h 3760076"/>
              <a:gd name="connsiteX220" fmla="*/ 3255580 w 7409794"/>
              <a:gd name="connsiteY220" fmla="*/ 2908738 h 3760076"/>
              <a:gd name="connsiteX221" fmla="*/ 3302876 w 7409794"/>
              <a:gd name="connsiteY221" fmla="*/ 2806263 h 3760076"/>
              <a:gd name="connsiteX222" fmla="*/ 3436883 w 7409794"/>
              <a:gd name="connsiteY222" fmla="*/ 2672256 h 3760076"/>
              <a:gd name="connsiteX223" fmla="*/ 3397469 w 7409794"/>
              <a:gd name="connsiteY223" fmla="*/ 2467304 h 3760076"/>
              <a:gd name="connsiteX224" fmla="*/ 3200400 w 7409794"/>
              <a:gd name="connsiteY224" fmla="*/ 2238704 h 3760076"/>
              <a:gd name="connsiteX225" fmla="*/ 3082159 w 7409794"/>
              <a:gd name="connsiteY225" fmla="*/ 2088931 h 3760076"/>
              <a:gd name="connsiteX226" fmla="*/ 2743200 w 7409794"/>
              <a:gd name="connsiteY226" fmla="*/ 1962807 h 3760076"/>
              <a:gd name="connsiteX227" fmla="*/ 2672256 w 7409794"/>
              <a:gd name="connsiteY227" fmla="*/ 1915511 h 3760076"/>
              <a:gd name="connsiteX228" fmla="*/ 2475187 w 7409794"/>
              <a:gd name="connsiteY228" fmla="*/ 1915511 h 3760076"/>
              <a:gd name="connsiteX229" fmla="*/ 2262352 w 7409794"/>
              <a:gd name="connsiteY229" fmla="*/ 1883980 h 3760076"/>
              <a:gd name="connsiteX230" fmla="*/ 2120462 w 7409794"/>
              <a:gd name="connsiteY230" fmla="*/ 1907628 h 3760076"/>
              <a:gd name="connsiteX231" fmla="*/ 1781504 w 7409794"/>
              <a:gd name="connsiteY231" fmla="*/ 2222938 h 3760076"/>
              <a:gd name="connsiteX232" fmla="*/ 1426780 w 7409794"/>
              <a:gd name="connsiteY232" fmla="*/ 2183525 h 3760076"/>
              <a:gd name="connsiteX233" fmla="*/ 1166649 w 7409794"/>
              <a:gd name="connsiteY233" fmla="*/ 2088931 h 3760076"/>
              <a:gd name="connsiteX234" fmla="*/ 922283 w 7409794"/>
              <a:gd name="connsiteY234" fmla="*/ 1994338 h 3760076"/>
              <a:gd name="connsiteX235" fmla="*/ 835573 w 7409794"/>
              <a:gd name="connsiteY235" fmla="*/ 1820918 h 3760076"/>
              <a:gd name="connsiteX236" fmla="*/ 701566 w 7409794"/>
              <a:gd name="connsiteY236" fmla="*/ 1694794 h 3760076"/>
              <a:gd name="connsiteX237" fmla="*/ 630621 w 7409794"/>
              <a:gd name="connsiteY237" fmla="*/ 1505607 h 3760076"/>
              <a:gd name="connsiteX238" fmla="*/ 362607 w 7409794"/>
              <a:gd name="connsiteY238" fmla="*/ 1489842 h 3760076"/>
              <a:gd name="connsiteX239" fmla="*/ 307428 w 7409794"/>
              <a:gd name="connsiteY239" fmla="*/ 1387366 h 3760076"/>
              <a:gd name="connsiteX240" fmla="*/ 173421 w 7409794"/>
              <a:gd name="connsiteY240" fmla="*/ 1324304 h 3760076"/>
              <a:gd name="connsiteX241" fmla="*/ 39414 w 7409794"/>
              <a:gd name="connsiteY241" fmla="*/ 1237594 h 3760076"/>
              <a:gd name="connsiteX242" fmla="*/ 0 w 7409794"/>
              <a:gd name="connsiteY242" fmla="*/ 1001111 h 3760076"/>
              <a:gd name="connsiteX243" fmla="*/ 0 w 7409794"/>
              <a:gd name="connsiteY243" fmla="*/ 906518 h 3760076"/>
              <a:gd name="connsiteX244" fmla="*/ 35010 w 7409794"/>
              <a:gd name="connsiteY244" fmla="*/ 832327 h 3760076"/>
              <a:gd name="connsiteX245" fmla="*/ 171450 w 7409794"/>
              <a:gd name="connsiteY245" fmla="*/ 680351 h 3760076"/>
              <a:gd name="connsiteX246" fmla="*/ 246569 w 7409794"/>
              <a:gd name="connsiteY246"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25214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61242 w 7409794"/>
              <a:gd name="connsiteY16" fmla="*/ 772511 h 3760076"/>
              <a:gd name="connsiteX17" fmla="*/ 1347952 w 7409794"/>
              <a:gd name="connsiteY17" fmla="*/ 733097 h 3760076"/>
              <a:gd name="connsiteX18" fmla="*/ 1474076 w 7409794"/>
              <a:gd name="connsiteY18" fmla="*/ 772511 h 3760076"/>
              <a:gd name="connsiteX19" fmla="*/ 1466194 w 7409794"/>
              <a:gd name="connsiteY19" fmla="*/ 890752 h 3760076"/>
              <a:gd name="connsiteX20" fmla="*/ 1458311 w 7409794"/>
              <a:gd name="connsiteY20" fmla="*/ 977463 h 3760076"/>
              <a:gd name="connsiteX21" fmla="*/ 1481959 w 7409794"/>
              <a:gd name="connsiteY21" fmla="*/ 1064173 h 3760076"/>
              <a:gd name="connsiteX22" fmla="*/ 1434662 w 7409794"/>
              <a:gd name="connsiteY22" fmla="*/ 1103587 h 3760076"/>
              <a:gd name="connsiteX23" fmla="*/ 1379483 w 7409794"/>
              <a:gd name="connsiteY23" fmla="*/ 1143000 h 3760076"/>
              <a:gd name="connsiteX24" fmla="*/ 1363718 w 7409794"/>
              <a:gd name="connsiteY24" fmla="*/ 1166649 h 3760076"/>
              <a:gd name="connsiteX25" fmla="*/ 1387366 w 7409794"/>
              <a:gd name="connsiteY25" fmla="*/ 1198180 h 3760076"/>
              <a:gd name="connsiteX26" fmla="*/ 1458311 w 7409794"/>
              <a:gd name="connsiteY26" fmla="*/ 1269125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61242 w 7409794"/>
              <a:gd name="connsiteY16" fmla="*/ 772511 h 3760076"/>
              <a:gd name="connsiteX17" fmla="*/ 1347952 w 7409794"/>
              <a:gd name="connsiteY17" fmla="*/ 733097 h 3760076"/>
              <a:gd name="connsiteX18" fmla="*/ 1474076 w 7409794"/>
              <a:gd name="connsiteY18" fmla="*/ 772511 h 3760076"/>
              <a:gd name="connsiteX19" fmla="*/ 1466194 w 7409794"/>
              <a:gd name="connsiteY19" fmla="*/ 890752 h 3760076"/>
              <a:gd name="connsiteX20" fmla="*/ 1458311 w 7409794"/>
              <a:gd name="connsiteY20" fmla="*/ 977463 h 3760076"/>
              <a:gd name="connsiteX21" fmla="*/ 1481959 w 7409794"/>
              <a:gd name="connsiteY21" fmla="*/ 1064173 h 3760076"/>
              <a:gd name="connsiteX22" fmla="*/ 1434662 w 7409794"/>
              <a:gd name="connsiteY22" fmla="*/ 1103587 h 3760076"/>
              <a:gd name="connsiteX23" fmla="*/ 1379483 w 7409794"/>
              <a:gd name="connsiteY23" fmla="*/ 1143000 h 3760076"/>
              <a:gd name="connsiteX24" fmla="*/ 1363718 w 7409794"/>
              <a:gd name="connsiteY24" fmla="*/ 1166649 h 3760076"/>
              <a:gd name="connsiteX25" fmla="*/ 1387366 w 7409794"/>
              <a:gd name="connsiteY25" fmla="*/ 1198180 h 3760076"/>
              <a:gd name="connsiteX26" fmla="*/ 1458311 w 7409794"/>
              <a:gd name="connsiteY26" fmla="*/ 1269125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33097 h 3760076"/>
              <a:gd name="connsiteX18" fmla="*/ 1474076 w 7409794"/>
              <a:gd name="connsiteY18" fmla="*/ 772511 h 3760076"/>
              <a:gd name="connsiteX19" fmla="*/ 1466194 w 7409794"/>
              <a:gd name="connsiteY19" fmla="*/ 890752 h 3760076"/>
              <a:gd name="connsiteX20" fmla="*/ 1458311 w 7409794"/>
              <a:gd name="connsiteY20" fmla="*/ 977463 h 3760076"/>
              <a:gd name="connsiteX21" fmla="*/ 1481959 w 7409794"/>
              <a:gd name="connsiteY21" fmla="*/ 1064173 h 3760076"/>
              <a:gd name="connsiteX22" fmla="*/ 1434662 w 7409794"/>
              <a:gd name="connsiteY22" fmla="*/ 1103587 h 3760076"/>
              <a:gd name="connsiteX23" fmla="*/ 1379483 w 7409794"/>
              <a:gd name="connsiteY23" fmla="*/ 1143000 h 3760076"/>
              <a:gd name="connsiteX24" fmla="*/ 1363718 w 7409794"/>
              <a:gd name="connsiteY24" fmla="*/ 1166649 h 3760076"/>
              <a:gd name="connsiteX25" fmla="*/ 1387366 w 7409794"/>
              <a:gd name="connsiteY25" fmla="*/ 1198180 h 3760076"/>
              <a:gd name="connsiteX26" fmla="*/ 1458311 w 7409794"/>
              <a:gd name="connsiteY26" fmla="*/ 1269125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58311 w 7409794"/>
              <a:gd name="connsiteY20" fmla="*/ 977463 h 3760076"/>
              <a:gd name="connsiteX21" fmla="*/ 1481959 w 7409794"/>
              <a:gd name="connsiteY21" fmla="*/ 1064173 h 3760076"/>
              <a:gd name="connsiteX22" fmla="*/ 1434662 w 7409794"/>
              <a:gd name="connsiteY22" fmla="*/ 1103587 h 3760076"/>
              <a:gd name="connsiteX23" fmla="*/ 1379483 w 7409794"/>
              <a:gd name="connsiteY23" fmla="*/ 1143000 h 3760076"/>
              <a:gd name="connsiteX24" fmla="*/ 1363718 w 7409794"/>
              <a:gd name="connsiteY24" fmla="*/ 1166649 h 3760076"/>
              <a:gd name="connsiteX25" fmla="*/ 1387366 w 7409794"/>
              <a:gd name="connsiteY25" fmla="*/ 1198180 h 3760076"/>
              <a:gd name="connsiteX26" fmla="*/ 1458311 w 7409794"/>
              <a:gd name="connsiteY26" fmla="*/ 1269125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34662 w 7409794"/>
              <a:gd name="connsiteY22" fmla="*/ 1103587 h 3760076"/>
              <a:gd name="connsiteX23" fmla="*/ 1379483 w 7409794"/>
              <a:gd name="connsiteY23" fmla="*/ 1143000 h 3760076"/>
              <a:gd name="connsiteX24" fmla="*/ 1363718 w 7409794"/>
              <a:gd name="connsiteY24" fmla="*/ 1166649 h 3760076"/>
              <a:gd name="connsiteX25" fmla="*/ 1387366 w 7409794"/>
              <a:gd name="connsiteY25" fmla="*/ 1198180 h 3760076"/>
              <a:gd name="connsiteX26" fmla="*/ 1458311 w 7409794"/>
              <a:gd name="connsiteY26" fmla="*/ 1269125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34662 w 7409794"/>
              <a:gd name="connsiteY22" fmla="*/ 1103587 h 3760076"/>
              <a:gd name="connsiteX23" fmla="*/ 1379483 w 7409794"/>
              <a:gd name="connsiteY23" fmla="*/ 1143000 h 3760076"/>
              <a:gd name="connsiteX24" fmla="*/ 1363718 w 7409794"/>
              <a:gd name="connsiteY24" fmla="*/ 1166649 h 3760076"/>
              <a:gd name="connsiteX25" fmla="*/ 1387366 w 7409794"/>
              <a:gd name="connsiteY25" fmla="*/ 1198180 h 3760076"/>
              <a:gd name="connsiteX26" fmla="*/ 1458311 w 7409794"/>
              <a:gd name="connsiteY26" fmla="*/ 1269125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44748 w 7409794"/>
              <a:gd name="connsiteY22" fmla="*/ 1120396 h 3760076"/>
              <a:gd name="connsiteX23" fmla="*/ 1379483 w 7409794"/>
              <a:gd name="connsiteY23" fmla="*/ 1143000 h 3760076"/>
              <a:gd name="connsiteX24" fmla="*/ 1363718 w 7409794"/>
              <a:gd name="connsiteY24" fmla="*/ 1166649 h 3760076"/>
              <a:gd name="connsiteX25" fmla="*/ 1387366 w 7409794"/>
              <a:gd name="connsiteY25" fmla="*/ 1198180 h 3760076"/>
              <a:gd name="connsiteX26" fmla="*/ 1458311 w 7409794"/>
              <a:gd name="connsiteY26" fmla="*/ 1269125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44748 w 7409794"/>
              <a:gd name="connsiteY22" fmla="*/ 1120396 h 3760076"/>
              <a:gd name="connsiteX23" fmla="*/ 1379483 w 7409794"/>
              <a:gd name="connsiteY23" fmla="*/ 1143000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44748 w 7409794"/>
              <a:gd name="connsiteY22" fmla="*/ 1120396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505607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13035 w 7409794"/>
              <a:gd name="connsiteY30" fmla="*/ 1474076 h 3760076"/>
              <a:gd name="connsiteX31" fmla="*/ 1813035 w 7409794"/>
              <a:gd name="connsiteY31" fmla="*/ 1482075 h 3760076"/>
              <a:gd name="connsiteX32" fmla="*/ 1883980 w 7409794"/>
              <a:gd name="connsiteY32" fmla="*/ 1552904 h 3760076"/>
              <a:gd name="connsiteX33" fmla="*/ 1954925 w 7409794"/>
              <a:gd name="connsiteY33" fmla="*/ 1592318 h 3760076"/>
              <a:gd name="connsiteX34" fmla="*/ 2049518 w 7409794"/>
              <a:gd name="connsiteY34" fmla="*/ 1631731 h 3760076"/>
              <a:gd name="connsiteX35" fmla="*/ 2096814 w 7409794"/>
              <a:gd name="connsiteY35" fmla="*/ 1663263 h 3760076"/>
              <a:gd name="connsiteX36" fmla="*/ 2167759 w 7409794"/>
              <a:gd name="connsiteY36" fmla="*/ 1631731 h 3760076"/>
              <a:gd name="connsiteX37" fmla="*/ 2159876 w 7409794"/>
              <a:gd name="connsiteY37" fmla="*/ 1545021 h 3760076"/>
              <a:gd name="connsiteX38" fmla="*/ 2159876 w 7409794"/>
              <a:gd name="connsiteY38" fmla="*/ 1545021 h 3760076"/>
              <a:gd name="connsiteX39" fmla="*/ 2301766 w 7409794"/>
              <a:gd name="connsiteY39" fmla="*/ 1411014 h 3760076"/>
              <a:gd name="connsiteX40" fmla="*/ 2364828 w 7409794"/>
              <a:gd name="connsiteY40" fmla="*/ 1379483 h 3760076"/>
              <a:gd name="connsiteX41" fmla="*/ 2420007 w 7409794"/>
              <a:gd name="connsiteY41" fmla="*/ 1379483 h 3760076"/>
              <a:gd name="connsiteX42" fmla="*/ 2538249 w 7409794"/>
              <a:gd name="connsiteY42" fmla="*/ 1426780 h 3760076"/>
              <a:gd name="connsiteX43" fmla="*/ 2569780 w 7409794"/>
              <a:gd name="connsiteY43" fmla="*/ 1434663 h 3760076"/>
              <a:gd name="connsiteX44" fmla="*/ 2601311 w 7409794"/>
              <a:gd name="connsiteY44" fmla="*/ 1458311 h 3760076"/>
              <a:gd name="connsiteX45" fmla="*/ 2632842 w 7409794"/>
              <a:gd name="connsiteY45" fmla="*/ 1505607 h 3760076"/>
              <a:gd name="connsiteX46" fmla="*/ 2672256 w 7409794"/>
              <a:gd name="connsiteY46" fmla="*/ 1505607 h 3760076"/>
              <a:gd name="connsiteX47" fmla="*/ 2782614 w 7409794"/>
              <a:gd name="connsiteY47" fmla="*/ 1497725 h 3760076"/>
              <a:gd name="connsiteX48" fmla="*/ 2782614 w 7409794"/>
              <a:gd name="connsiteY48" fmla="*/ 1497725 h 3760076"/>
              <a:gd name="connsiteX49" fmla="*/ 2948152 w 7409794"/>
              <a:gd name="connsiteY49" fmla="*/ 1584435 h 3760076"/>
              <a:gd name="connsiteX50" fmla="*/ 3050628 w 7409794"/>
              <a:gd name="connsiteY50" fmla="*/ 1584435 h 3760076"/>
              <a:gd name="connsiteX51" fmla="*/ 3113690 w 7409794"/>
              <a:gd name="connsiteY51" fmla="*/ 1663263 h 3760076"/>
              <a:gd name="connsiteX52" fmla="*/ 3192518 w 7409794"/>
              <a:gd name="connsiteY52" fmla="*/ 1615966 h 3760076"/>
              <a:gd name="connsiteX53" fmla="*/ 3287111 w 7409794"/>
              <a:gd name="connsiteY53" fmla="*/ 1560787 h 3760076"/>
              <a:gd name="connsiteX54" fmla="*/ 3358056 w 7409794"/>
              <a:gd name="connsiteY54" fmla="*/ 1592318 h 3760076"/>
              <a:gd name="connsiteX55" fmla="*/ 3413235 w 7409794"/>
              <a:gd name="connsiteY55" fmla="*/ 1584435 h 3760076"/>
              <a:gd name="connsiteX56" fmla="*/ 3507828 w 7409794"/>
              <a:gd name="connsiteY56" fmla="*/ 1576552 h 3760076"/>
              <a:gd name="connsiteX57" fmla="*/ 3531476 w 7409794"/>
              <a:gd name="connsiteY57" fmla="*/ 1600200 h 3760076"/>
              <a:gd name="connsiteX58" fmla="*/ 3555125 w 7409794"/>
              <a:gd name="connsiteY58" fmla="*/ 1592318 h 3760076"/>
              <a:gd name="connsiteX59" fmla="*/ 3720662 w 7409794"/>
              <a:gd name="connsiteY59" fmla="*/ 1568669 h 3760076"/>
              <a:gd name="connsiteX60" fmla="*/ 3783725 w 7409794"/>
              <a:gd name="connsiteY60" fmla="*/ 1458311 h 3760076"/>
              <a:gd name="connsiteX61" fmla="*/ 3775842 w 7409794"/>
              <a:gd name="connsiteY61" fmla="*/ 1387366 h 3760076"/>
              <a:gd name="connsiteX62" fmla="*/ 3823138 w 7409794"/>
              <a:gd name="connsiteY62" fmla="*/ 1324304 h 3760076"/>
              <a:gd name="connsiteX63" fmla="*/ 3846787 w 7409794"/>
              <a:gd name="connsiteY63" fmla="*/ 1190297 h 3760076"/>
              <a:gd name="connsiteX64" fmla="*/ 3862552 w 7409794"/>
              <a:gd name="connsiteY64" fmla="*/ 1174531 h 3760076"/>
              <a:gd name="connsiteX65" fmla="*/ 3823138 w 7409794"/>
              <a:gd name="connsiteY65" fmla="*/ 1135118 h 3760076"/>
              <a:gd name="connsiteX66" fmla="*/ 3831021 w 7409794"/>
              <a:gd name="connsiteY66" fmla="*/ 1072056 h 3760076"/>
              <a:gd name="connsiteX67" fmla="*/ 3831021 w 7409794"/>
              <a:gd name="connsiteY67" fmla="*/ 945931 h 3760076"/>
              <a:gd name="connsiteX68" fmla="*/ 3799490 w 7409794"/>
              <a:gd name="connsiteY68" fmla="*/ 930166 h 3760076"/>
              <a:gd name="connsiteX69" fmla="*/ 3736428 w 7409794"/>
              <a:gd name="connsiteY69" fmla="*/ 945931 h 3760076"/>
              <a:gd name="connsiteX70" fmla="*/ 3712780 w 7409794"/>
              <a:gd name="connsiteY70" fmla="*/ 961697 h 3760076"/>
              <a:gd name="connsiteX71" fmla="*/ 3641835 w 7409794"/>
              <a:gd name="connsiteY71" fmla="*/ 993228 h 3760076"/>
              <a:gd name="connsiteX72" fmla="*/ 3767959 w 7409794"/>
              <a:gd name="connsiteY72" fmla="*/ 717331 h 3760076"/>
              <a:gd name="connsiteX73" fmla="*/ 3838904 w 7409794"/>
              <a:gd name="connsiteY73" fmla="*/ 685800 h 3760076"/>
              <a:gd name="connsiteX74" fmla="*/ 4051738 w 7409794"/>
              <a:gd name="connsiteY74" fmla="*/ 693683 h 3760076"/>
              <a:gd name="connsiteX75" fmla="*/ 4154214 w 7409794"/>
              <a:gd name="connsiteY75" fmla="*/ 575442 h 3760076"/>
              <a:gd name="connsiteX76" fmla="*/ 4233042 w 7409794"/>
              <a:gd name="connsiteY76" fmla="*/ 496614 h 3760076"/>
              <a:gd name="connsiteX77" fmla="*/ 4217276 w 7409794"/>
              <a:gd name="connsiteY77" fmla="*/ 417787 h 3760076"/>
              <a:gd name="connsiteX78" fmla="*/ 4233042 w 7409794"/>
              <a:gd name="connsiteY78" fmla="*/ 362607 h 3760076"/>
              <a:gd name="connsiteX79" fmla="*/ 4256690 w 7409794"/>
              <a:gd name="connsiteY79" fmla="*/ 315311 h 3760076"/>
              <a:gd name="connsiteX80" fmla="*/ 4335518 w 7409794"/>
              <a:gd name="connsiteY80" fmla="*/ 260131 h 3760076"/>
              <a:gd name="connsiteX81" fmla="*/ 4532587 w 7409794"/>
              <a:gd name="connsiteY81" fmla="*/ 141890 h 3760076"/>
              <a:gd name="connsiteX82" fmla="*/ 4635062 w 7409794"/>
              <a:gd name="connsiteY82" fmla="*/ 189187 h 3760076"/>
              <a:gd name="connsiteX83" fmla="*/ 4792718 w 7409794"/>
              <a:gd name="connsiteY83" fmla="*/ 228600 h 3760076"/>
              <a:gd name="connsiteX84" fmla="*/ 4855780 w 7409794"/>
              <a:gd name="connsiteY84" fmla="*/ 323194 h 3760076"/>
              <a:gd name="connsiteX85" fmla="*/ 4895194 w 7409794"/>
              <a:gd name="connsiteY85" fmla="*/ 417787 h 3760076"/>
              <a:gd name="connsiteX86" fmla="*/ 4974021 w 7409794"/>
              <a:gd name="connsiteY86" fmla="*/ 449318 h 3760076"/>
              <a:gd name="connsiteX87" fmla="*/ 5052849 w 7409794"/>
              <a:gd name="connsiteY87" fmla="*/ 480849 h 3760076"/>
              <a:gd name="connsiteX88" fmla="*/ 5084380 w 7409794"/>
              <a:gd name="connsiteY88" fmla="*/ 465083 h 3760076"/>
              <a:gd name="connsiteX89" fmla="*/ 5092262 w 7409794"/>
              <a:gd name="connsiteY89" fmla="*/ 551794 h 3760076"/>
              <a:gd name="connsiteX90" fmla="*/ 5115911 w 7409794"/>
              <a:gd name="connsiteY90" fmla="*/ 591207 h 3760076"/>
              <a:gd name="connsiteX91" fmla="*/ 5171090 w 7409794"/>
              <a:gd name="connsiteY91" fmla="*/ 591207 h 3760076"/>
              <a:gd name="connsiteX92" fmla="*/ 5281449 w 7409794"/>
              <a:gd name="connsiteY92" fmla="*/ 630621 h 3760076"/>
              <a:gd name="connsiteX93" fmla="*/ 5352394 w 7409794"/>
              <a:gd name="connsiteY93" fmla="*/ 638504 h 3760076"/>
              <a:gd name="connsiteX94" fmla="*/ 5439104 w 7409794"/>
              <a:gd name="connsiteY94" fmla="*/ 638504 h 3760076"/>
              <a:gd name="connsiteX95" fmla="*/ 5517931 w 7409794"/>
              <a:gd name="connsiteY95" fmla="*/ 606973 h 3760076"/>
              <a:gd name="connsiteX96" fmla="*/ 5470635 w 7409794"/>
              <a:gd name="connsiteY96" fmla="*/ 480849 h 3760076"/>
              <a:gd name="connsiteX97" fmla="*/ 5470635 w 7409794"/>
              <a:gd name="connsiteY97" fmla="*/ 480849 h 3760076"/>
              <a:gd name="connsiteX98" fmla="*/ 5549462 w 7409794"/>
              <a:gd name="connsiteY98" fmla="*/ 465083 h 3760076"/>
              <a:gd name="connsiteX99" fmla="*/ 5683469 w 7409794"/>
              <a:gd name="connsiteY99" fmla="*/ 488731 h 3760076"/>
              <a:gd name="connsiteX100" fmla="*/ 6061842 w 7409794"/>
              <a:gd name="connsiteY100" fmla="*/ 543911 h 3760076"/>
              <a:gd name="connsiteX101" fmla="*/ 6164318 w 7409794"/>
              <a:gd name="connsiteY101" fmla="*/ 354725 h 3760076"/>
              <a:gd name="connsiteX102" fmla="*/ 6117021 w 7409794"/>
              <a:gd name="connsiteY102" fmla="*/ 197069 h 3760076"/>
              <a:gd name="connsiteX103" fmla="*/ 6006662 w 7409794"/>
              <a:gd name="connsiteY103" fmla="*/ 63063 h 3760076"/>
              <a:gd name="connsiteX104" fmla="*/ 6140669 w 7409794"/>
              <a:gd name="connsiteY104" fmla="*/ 0 h 3760076"/>
              <a:gd name="connsiteX105" fmla="*/ 6211614 w 7409794"/>
              <a:gd name="connsiteY105" fmla="*/ 47297 h 3760076"/>
              <a:gd name="connsiteX106" fmla="*/ 6290442 w 7409794"/>
              <a:gd name="connsiteY106" fmla="*/ 173421 h 3760076"/>
              <a:gd name="connsiteX107" fmla="*/ 6392918 w 7409794"/>
              <a:gd name="connsiteY107" fmla="*/ 275897 h 3760076"/>
              <a:gd name="connsiteX108" fmla="*/ 6582104 w 7409794"/>
              <a:gd name="connsiteY108" fmla="*/ 275897 h 3760076"/>
              <a:gd name="connsiteX109" fmla="*/ 6637283 w 7409794"/>
              <a:gd name="connsiteY109" fmla="*/ 244366 h 3760076"/>
              <a:gd name="connsiteX110" fmla="*/ 6739759 w 7409794"/>
              <a:gd name="connsiteY110" fmla="*/ 110359 h 3760076"/>
              <a:gd name="connsiteX111" fmla="*/ 6779173 w 7409794"/>
              <a:gd name="connsiteY111" fmla="*/ 63063 h 3760076"/>
              <a:gd name="connsiteX112" fmla="*/ 6842235 w 7409794"/>
              <a:gd name="connsiteY112" fmla="*/ 268014 h 3760076"/>
              <a:gd name="connsiteX113" fmla="*/ 6928945 w 7409794"/>
              <a:gd name="connsiteY113" fmla="*/ 409904 h 3760076"/>
              <a:gd name="connsiteX114" fmla="*/ 7133897 w 7409794"/>
              <a:gd name="connsiteY114" fmla="*/ 417787 h 3760076"/>
              <a:gd name="connsiteX115" fmla="*/ 7133897 w 7409794"/>
              <a:gd name="connsiteY115" fmla="*/ 528145 h 3760076"/>
              <a:gd name="connsiteX116" fmla="*/ 7189076 w 7409794"/>
              <a:gd name="connsiteY116" fmla="*/ 567559 h 3760076"/>
              <a:gd name="connsiteX117" fmla="*/ 7299435 w 7409794"/>
              <a:gd name="connsiteY117" fmla="*/ 748863 h 3760076"/>
              <a:gd name="connsiteX118" fmla="*/ 7236373 w 7409794"/>
              <a:gd name="connsiteY118" fmla="*/ 843456 h 3760076"/>
              <a:gd name="connsiteX119" fmla="*/ 7220607 w 7409794"/>
              <a:gd name="connsiteY119" fmla="*/ 969580 h 3760076"/>
              <a:gd name="connsiteX120" fmla="*/ 7236373 w 7409794"/>
              <a:gd name="connsiteY120" fmla="*/ 1158766 h 3760076"/>
              <a:gd name="connsiteX121" fmla="*/ 7244256 w 7409794"/>
              <a:gd name="connsiteY121" fmla="*/ 1347952 h 3760076"/>
              <a:gd name="connsiteX122" fmla="*/ 7220607 w 7409794"/>
              <a:gd name="connsiteY122" fmla="*/ 1340069 h 3760076"/>
              <a:gd name="connsiteX123" fmla="*/ 7220607 w 7409794"/>
              <a:gd name="connsiteY123" fmla="*/ 1395249 h 3760076"/>
              <a:gd name="connsiteX124" fmla="*/ 7323083 w 7409794"/>
              <a:gd name="connsiteY124" fmla="*/ 1623849 h 3760076"/>
              <a:gd name="connsiteX125" fmla="*/ 7409794 w 7409794"/>
              <a:gd name="connsiteY125" fmla="*/ 1805152 h 3760076"/>
              <a:gd name="connsiteX126" fmla="*/ 7291552 w 7409794"/>
              <a:gd name="connsiteY126" fmla="*/ 1899745 h 3760076"/>
              <a:gd name="connsiteX127" fmla="*/ 7204842 w 7409794"/>
              <a:gd name="connsiteY127" fmla="*/ 1962807 h 3760076"/>
              <a:gd name="connsiteX128" fmla="*/ 7055069 w 7409794"/>
              <a:gd name="connsiteY128" fmla="*/ 1868214 h 3760076"/>
              <a:gd name="connsiteX129" fmla="*/ 7023538 w 7409794"/>
              <a:gd name="connsiteY129" fmla="*/ 1781504 h 3760076"/>
              <a:gd name="connsiteX130" fmla="*/ 6999890 w 7409794"/>
              <a:gd name="connsiteY130" fmla="*/ 1726325 h 3760076"/>
              <a:gd name="connsiteX131" fmla="*/ 6921062 w 7409794"/>
              <a:gd name="connsiteY131" fmla="*/ 1726325 h 3760076"/>
              <a:gd name="connsiteX132" fmla="*/ 6905297 w 7409794"/>
              <a:gd name="connsiteY132" fmla="*/ 1671145 h 3760076"/>
              <a:gd name="connsiteX133" fmla="*/ 6865883 w 7409794"/>
              <a:gd name="connsiteY133" fmla="*/ 1671145 h 3760076"/>
              <a:gd name="connsiteX134" fmla="*/ 6613635 w 7409794"/>
              <a:gd name="connsiteY134" fmla="*/ 1805152 h 3760076"/>
              <a:gd name="connsiteX135" fmla="*/ 6353504 w 7409794"/>
              <a:gd name="connsiteY135" fmla="*/ 1868214 h 3760076"/>
              <a:gd name="connsiteX136" fmla="*/ 6180083 w 7409794"/>
              <a:gd name="connsiteY136" fmla="*/ 1907628 h 3760076"/>
              <a:gd name="connsiteX137" fmla="*/ 6085490 w 7409794"/>
              <a:gd name="connsiteY137" fmla="*/ 1899745 h 3760076"/>
              <a:gd name="connsiteX138" fmla="*/ 6046076 w 7409794"/>
              <a:gd name="connsiteY138" fmla="*/ 1789387 h 3760076"/>
              <a:gd name="connsiteX139" fmla="*/ 5888421 w 7409794"/>
              <a:gd name="connsiteY139" fmla="*/ 1915511 h 3760076"/>
              <a:gd name="connsiteX140" fmla="*/ 5888421 w 7409794"/>
              <a:gd name="connsiteY140" fmla="*/ 1915511 h 3760076"/>
              <a:gd name="connsiteX141" fmla="*/ 5691352 w 7409794"/>
              <a:gd name="connsiteY141" fmla="*/ 1868214 h 3760076"/>
              <a:gd name="connsiteX142" fmla="*/ 5644056 w 7409794"/>
              <a:gd name="connsiteY142" fmla="*/ 1813035 h 3760076"/>
              <a:gd name="connsiteX143" fmla="*/ 5565228 w 7409794"/>
              <a:gd name="connsiteY143" fmla="*/ 1844566 h 3760076"/>
              <a:gd name="connsiteX144" fmla="*/ 5470635 w 7409794"/>
              <a:gd name="connsiteY144" fmla="*/ 1671145 h 3760076"/>
              <a:gd name="connsiteX145" fmla="*/ 5368159 w 7409794"/>
              <a:gd name="connsiteY145" fmla="*/ 1608083 h 3760076"/>
              <a:gd name="connsiteX146" fmla="*/ 5257800 w 7409794"/>
              <a:gd name="connsiteY146" fmla="*/ 1679028 h 3760076"/>
              <a:gd name="connsiteX147" fmla="*/ 5407573 w 7409794"/>
              <a:gd name="connsiteY147" fmla="*/ 1844566 h 3760076"/>
              <a:gd name="connsiteX148" fmla="*/ 5446987 w 7409794"/>
              <a:gd name="connsiteY148" fmla="*/ 1836683 h 3760076"/>
              <a:gd name="connsiteX149" fmla="*/ 5478518 w 7409794"/>
              <a:gd name="connsiteY149" fmla="*/ 1836683 h 3760076"/>
              <a:gd name="connsiteX150" fmla="*/ 5525814 w 7409794"/>
              <a:gd name="connsiteY150" fmla="*/ 1923394 h 3760076"/>
              <a:gd name="connsiteX151" fmla="*/ 5588876 w 7409794"/>
              <a:gd name="connsiteY151" fmla="*/ 1947042 h 3760076"/>
              <a:gd name="connsiteX152" fmla="*/ 5644056 w 7409794"/>
              <a:gd name="connsiteY152" fmla="*/ 1907628 h 3760076"/>
              <a:gd name="connsiteX153" fmla="*/ 5699235 w 7409794"/>
              <a:gd name="connsiteY153" fmla="*/ 2017987 h 3760076"/>
              <a:gd name="connsiteX154" fmla="*/ 5683469 w 7409794"/>
              <a:gd name="connsiteY154" fmla="*/ 2104697 h 3760076"/>
              <a:gd name="connsiteX155" fmla="*/ 5707118 w 7409794"/>
              <a:gd name="connsiteY155" fmla="*/ 2112580 h 3760076"/>
              <a:gd name="connsiteX156" fmla="*/ 5746531 w 7409794"/>
              <a:gd name="connsiteY156" fmla="*/ 2144111 h 3760076"/>
              <a:gd name="connsiteX157" fmla="*/ 5896304 w 7409794"/>
              <a:gd name="connsiteY157" fmla="*/ 2033752 h 3760076"/>
              <a:gd name="connsiteX158" fmla="*/ 5959366 w 7409794"/>
              <a:gd name="connsiteY158" fmla="*/ 1899745 h 3760076"/>
              <a:gd name="connsiteX159" fmla="*/ 6006662 w 7409794"/>
              <a:gd name="connsiteY159" fmla="*/ 1797269 h 3760076"/>
              <a:gd name="connsiteX160" fmla="*/ 6093373 w 7409794"/>
              <a:gd name="connsiteY160" fmla="*/ 1828800 h 3760076"/>
              <a:gd name="connsiteX161" fmla="*/ 6148552 w 7409794"/>
              <a:gd name="connsiteY161" fmla="*/ 1939159 h 3760076"/>
              <a:gd name="connsiteX162" fmla="*/ 6211614 w 7409794"/>
              <a:gd name="connsiteY162" fmla="*/ 2010104 h 3760076"/>
              <a:gd name="connsiteX163" fmla="*/ 6353504 w 7409794"/>
              <a:gd name="connsiteY163" fmla="*/ 2025869 h 3760076"/>
              <a:gd name="connsiteX164" fmla="*/ 6424449 w 7409794"/>
              <a:gd name="connsiteY164" fmla="*/ 2096814 h 3760076"/>
              <a:gd name="connsiteX165" fmla="*/ 6487511 w 7409794"/>
              <a:gd name="connsiteY165" fmla="*/ 2159876 h 3760076"/>
              <a:gd name="connsiteX166" fmla="*/ 6487511 w 7409794"/>
              <a:gd name="connsiteY166" fmla="*/ 2293883 h 3760076"/>
              <a:gd name="connsiteX167" fmla="*/ 6400800 w 7409794"/>
              <a:gd name="connsiteY167" fmla="*/ 2427890 h 3760076"/>
              <a:gd name="connsiteX168" fmla="*/ 6361387 w 7409794"/>
              <a:gd name="connsiteY168" fmla="*/ 2498835 h 3760076"/>
              <a:gd name="connsiteX169" fmla="*/ 6361387 w 7409794"/>
              <a:gd name="connsiteY169" fmla="*/ 2593428 h 3760076"/>
              <a:gd name="connsiteX170" fmla="*/ 6258911 w 7409794"/>
              <a:gd name="connsiteY170" fmla="*/ 2695904 h 3760076"/>
              <a:gd name="connsiteX171" fmla="*/ 6243145 w 7409794"/>
              <a:gd name="connsiteY171" fmla="*/ 2782614 h 3760076"/>
              <a:gd name="connsiteX172" fmla="*/ 6164318 w 7409794"/>
              <a:gd name="connsiteY172" fmla="*/ 2845676 h 3760076"/>
              <a:gd name="connsiteX173" fmla="*/ 6140669 w 7409794"/>
              <a:gd name="connsiteY173" fmla="*/ 2932387 h 3760076"/>
              <a:gd name="connsiteX174" fmla="*/ 6014545 w 7409794"/>
              <a:gd name="connsiteY174" fmla="*/ 3003331 h 3760076"/>
              <a:gd name="connsiteX175" fmla="*/ 5975131 w 7409794"/>
              <a:gd name="connsiteY175" fmla="*/ 3090042 h 3760076"/>
              <a:gd name="connsiteX176" fmla="*/ 5880538 w 7409794"/>
              <a:gd name="connsiteY176" fmla="*/ 3208283 h 3760076"/>
              <a:gd name="connsiteX177" fmla="*/ 5707118 w 7409794"/>
              <a:gd name="connsiteY177" fmla="*/ 3294994 h 3760076"/>
              <a:gd name="connsiteX178" fmla="*/ 5533697 w 7409794"/>
              <a:gd name="connsiteY178" fmla="*/ 3436883 h 3760076"/>
              <a:gd name="connsiteX179" fmla="*/ 5360276 w 7409794"/>
              <a:gd name="connsiteY179" fmla="*/ 3594538 h 3760076"/>
              <a:gd name="connsiteX180" fmla="*/ 5186856 w 7409794"/>
              <a:gd name="connsiteY180" fmla="*/ 3689131 h 3760076"/>
              <a:gd name="connsiteX181" fmla="*/ 5029200 w 7409794"/>
              <a:gd name="connsiteY181" fmla="*/ 3760076 h 3760076"/>
              <a:gd name="connsiteX182" fmla="*/ 4887311 w 7409794"/>
              <a:gd name="connsiteY182" fmla="*/ 3720663 h 3760076"/>
              <a:gd name="connsiteX183" fmla="*/ 4753304 w 7409794"/>
              <a:gd name="connsiteY183" fmla="*/ 3507828 h 3760076"/>
              <a:gd name="connsiteX184" fmla="*/ 4698125 w 7409794"/>
              <a:gd name="connsiteY184" fmla="*/ 3326525 h 3760076"/>
              <a:gd name="connsiteX185" fmla="*/ 4650828 w 7409794"/>
              <a:gd name="connsiteY185" fmla="*/ 3279228 h 3760076"/>
              <a:gd name="connsiteX186" fmla="*/ 4572000 w 7409794"/>
              <a:gd name="connsiteY186" fmla="*/ 3121573 h 3760076"/>
              <a:gd name="connsiteX187" fmla="*/ 4477407 w 7409794"/>
              <a:gd name="connsiteY187" fmla="*/ 3034863 h 3760076"/>
              <a:gd name="connsiteX188" fmla="*/ 4382814 w 7409794"/>
              <a:gd name="connsiteY188" fmla="*/ 2932387 h 3760076"/>
              <a:gd name="connsiteX189" fmla="*/ 4327635 w 7409794"/>
              <a:gd name="connsiteY189" fmla="*/ 2885090 h 3760076"/>
              <a:gd name="connsiteX190" fmla="*/ 4303987 w 7409794"/>
              <a:gd name="connsiteY190" fmla="*/ 2829911 h 3760076"/>
              <a:gd name="connsiteX191" fmla="*/ 4264573 w 7409794"/>
              <a:gd name="connsiteY191" fmla="*/ 2751083 h 3760076"/>
              <a:gd name="connsiteX192" fmla="*/ 4288221 w 7409794"/>
              <a:gd name="connsiteY192" fmla="*/ 2688021 h 3760076"/>
              <a:gd name="connsiteX193" fmla="*/ 4193628 w 7409794"/>
              <a:gd name="connsiteY193" fmla="*/ 2554014 h 3760076"/>
              <a:gd name="connsiteX194" fmla="*/ 4083269 w 7409794"/>
              <a:gd name="connsiteY194" fmla="*/ 2538249 h 3760076"/>
              <a:gd name="connsiteX195" fmla="*/ 4020207 w 7409794"/>
              <a:gd name="connsiteY195" fmla="*/ 2372711 h 3760076"/>
              <a:gd name="connsiteX196" fmla="*/ 4020207 w 7409794"/>
              <a:gd name="connsiteY196" fmla="*/ 2372711 h 3760076"/>
              <a:gd name="connsiteX197" fmla="*/ 3957145 w 7409794"/>
              <a:gd name="connsiteY197" fmla="*/ 2254469 h 3760076"/>
              <a:gd name="connsiteX198" fmla="*/ 3878318 w 7409794"/>
              <a:gd name="connsiteY198" fmla="*/ 2199290 h 3760076"/>
              <a:gd name="connsiteX199" fmla="*/ 3854669 w 7409794"/>
              <a:gd name="connsiteY199" fmla="*/ 2128345 h 3760076"/>
              <a:gd name="connsiteX200" fmla="*/ 3815256 w 7409794"/>
              <a:gd name="connsiteY200" fmla="*/ 2096814 h 3760076"/>
              <a:gd name="connsiteX201" fmla="*/ 3752194 w 7409794"/>
              <a:gd name="connsiteY201" fmla="*/ 2128345 h 3760076"/>
              <a:gd name="connsiteX202" fmla="*/ 3752194 w 7409794"/>
              <a:gd name="connsiteY202" fmla="*/ 2215056 h 3760076"/>
              <a:gd name="connsiteX203" fmla="*/ 3854669 w 7409794"/>
              <a:gd name="connsiteY203" fmla="*/ 2356945 h 3760076"/>
              <a:gd name="connsiteX204" fmla="*/ 3933497 w 7409794"/>
              <a:gd name="connsiteY204" fmla="*/ 2467304 h 3760076"/>
              <a:gd name="connsiteX205" fmla="*/ 3957145 w 7409794"/>
              <a:gd name="connsiteY205" fmla="*/ 2490952 h 3760076"/>
              <a:gd name="connsiteX206" fmla="*/ 3980794 w 7409794"/>
              <a:gd name="connsiteY206" fmla="*/ 2530366 h 3760076"/>
              <a:gd name="connsiteX207" fmla="*/ 3980794 w 7409794"/>
              <a:gd name="connsiteY207" fmla="*/ 2624959 h 3760076"/>
              <a:gd name="connsiteX208" fmla="*/ 4114800 w 7409794"/>
              <a:gd name="connsiteY208" fmla="*/ 2703787 h 3760076"/>
              <a:gd name="connsiteX209" fmla="*/ 4185745 w 7409794"/>
              <a:gd name="connsiteY209" fmla="*/ 3019097 h 3760076"/>
              <a:gd name="connsiteX210" fmla="*/ 4311869 w 7409794"/>
              <a:gd name="connsiteY210" fmla="*/ 3145221 h 3760076"/>
              <a:gd name="connsiteX211" fmla="*/ 4414345 w 7409794"/>
              <a:gd name="connsiteY211" fmla="*/ 3263463 h 3760076"/>
              <a:gd name="connsiteX212" fmla="*/ 4437994 w 7409794"/>
              <a:gd name="connsiteY212" fmla="*/ 3358056 h 3760076"/>
              <a:gd name="connsiteX213" fmla="*/ 4422228 w 7409794"/>
              <a:gd name="connsiteY213" fmla="*/ 3460531 h 3760076"/>
              <a:gd name="connsiteX214" fmla="*/ 4209394 w 7409794"/>
              <a:gd name="connsiteY214" fmla="*/ 3484180 h 3760076"/>
              <a:gd name="connsiteX215" fmla="*/ 4020207 w 7409794"/>
              <a:gd name="connsiteY215" fmla="*/ 3468414 h 3760076"/>
              <a:gd name="connsiteX216" fmla="*/ 3831021 w 7409794"/>
              <a:gd name="connsiteY216" fmla="*/ 3413235 h 3760076"/>
              <a:gd name="connsiteX217" fmla="*/ 3618187 w 7409794"/>
              <a:gd name="connsiteY217" fmla="*/ 3310759 h 3760076"/>
              <a:gd name="connsiteX218" fmla="*/ 3555125 w 7409794"/>
              <a:gd name="connsiteY218" fmla="*/ 3279228 h 3760076"/>
              <a:gd name="connsiteX219" fmla="*/ 3350173 w 7409794"/>
              <a:gd name="connsiteY219" fmla="*/ 3255580 h 3760076"/>
              <a:gd name="connsiteX220" fmla="*/ 3255580 w 7409794"/>
              <a:gd name="connsiteY220" fmla="*/ 3129456 h 3760076"/>
              <a:gd name="connsiteX221" fmla="*/ 3255580 w 7409794"/>
              <a:gd name="connsiteY221" fmla="*/ 2908738 h 3760076"/>
              <a:gd name="connsiteX222" fmla="*/ 3302876 w 7409794"/>
              <a:gd name="connsiteY222" fmla="*/ 2806263 h 3760076"/>
              <a:gd name="connsiteX223" fmla="*/ 3436883 w 7409794"/>
              <a:gd name="connsiteY223" fmla="*/ 2672256 h 3760076"/>
              <a:gd name="connsiteX224" fmla="*/ 3397469 w 7409794"/>
              <a:gd name="connsiteY224" fmla="*/ 2467304 h 3760076"/>
              <a:gd name="connsiteX225" fmla="*/ 3200400 w 7409794"/>
              <a:gd name="connsiteY225" fmla="*/ 2238704 h 3760076"/>
              <a:gd name="connsiteX226" fmla="*/ 3082159 w 7409794"/>
              <a:gd name="connsiteY226" fmla="*/ 2088931 h 3760076"/>
              <a:gd name="connsiteX227" fmla="*/ 2743200 w 7409794"/>
              <a:gd name="connsiteY227" fmla="*/ 1962807 h 3760076"/>
              <a:gd name="connsiteX228" fmla="*/ 2672256 w 7409794"/>
              <a:gd name="connsiteY228" fmla="*/ 1915511 h 3760076"/>
              <a:gd name="connsiteX229" fmla="*/ 2475187 w 7409794"/>
              <a:gd name="connsiteY229" fmla="*/ 1915511 h 3760076"/>
              <a:gd name="connsiteX230" fmla="*/ 2262352 w 7409794"/>
              <a:gd name="connsiteY230" fmla="*/ 1883980 h 3760076"/>
              <a:gd name="connsiteX231" fmla="*/ 2120462 w 7409794"/>
              <a:gd name="connsiteY231" fmla="*/ 1907628 h 3760076"/>
              <a:gd name="connsiteX232" fmla="*/ 1781504 w 7409794"/>
              <a:gd name="connsiteY232" fmla="*/ 2222938 h 3760076"/>
              <a:gd name="connsiteX233" fmla="*/ 1426780 w 7409794"/>
              <a:gd name="connsiteY233" fmla="*/ 2183525 h 3760076"/>
              <a:gd name="connsiteX234" fmla="*/ 1166649 w 7409794"/>
              <a:gd name="connsiteY234" fmla="*/ 2088931 h 3760076"/>
              <a:gd name="connsiteX235" fmla="*/ 922283 w 7409794"/>
              <a:gd name="connsiteY235" fmla="*/ 1994338 h 3760076"/>
              <a:gd name="connsiteX236" fmla="*/ 835573 w 7409794"/>
              <a:gd name="connsiteY236" fmla="*/ 1820918 h 3760076"/>
              <a:gd name="connsiteX237" fmla="*/ 701566 w 7409794"/>
              <a:gd name="connsiteY237" fmla="*/ 1694794 h 3760076"/>
              <a:gd name="connsiteX238" fmla="*/ 630621 w 7409794"/>
              <a:gd name="connsiteY238" fmla="*/ 1505607 h 3760076"/>
              <a:gd name="connsiteX239" fmla="*/ 362607 w 7409794"/>
              <a:gd name="connsiteY239" fmla="*/ 1489842 h 3760076"/>
              <a:gd name="connsiteX240" fmla="*/ 307428 w 7409794"/>
              <a:gd name="connsiteY240" fmla="*/ 1387366 h 3760076"/>
              <a:gd name="connsiteX241" fmla="*/ 173421 w 7409794"/>
              <a:gd name="connsiteY241" fmla="*/ 1324304 h 3760076"/>
              <a:gd name="connsiteX242" fmla="*/ 39414 w 7409794"/>
              <a:gd name="connsiteY242" fmla="*/ 1237594 h 3760076"/>
              <a:gd name="connsiteX243" fmla="*/ 0 w 7409794"/>
              <a:gd name="connsiteY243" fmla="*/ 1001111 h 3760076"/>
              <a:gd name="connsiteX244" fmla="*/ 0 w 7409794"/>
              <a:gd name="connsiteY244" fmla="*/ 906518 h 3760076"/>
              <a:gd name="connsiteX245" fmla="*/ 35010 w 7409794"/>
              <a:gd name="connsiteY245" fmla="*/ 832327 h 3760076"/>
              <a:gd name="connsiteX246" fmla="*/ 171450 w 7409794"/>
              <a:gd name="connsiteY246" fmla="*/ 680351 h 3760076"/>
              <a:gd name="connsiteX247" fmla="*/ 246569 w 7409794"/>
              <a:gd name="connsiteY247"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54925 w 7409794"/>
              <a:gd name="connsiteY34" fmla="*/ 1592318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301766 w 7409794"/>
              <a:gd name="connsiteY40" fmla="*/ 1411014 h 3760076"/>
              <a:gd name="connsiteX41" fmla="*/ 2364828 w 7409794"/>
              <a:gd name="connsiteY41" fmla="*/ 1379483 h 3760076"/>
              <a:gd name="connsiteX42" fmla="*/ 2420007 w 7409794"/>
              <a:gd name="connsiteY42" fmla="*/ 1379483 h 3760076"/>
              <a:gd name="connsiteX43" fmla="*/ 2538249 w 7409794"/>
              <a:gd name="connsiteY43" fmla="*/ 1426780 h 3760076"/>
              <a:gd name="connsiteX44" fmla="*/ 2569780 w 7409794"/>
              <a:gd name="connsiteY44" fmla="*/ 1434663 h 3760076"/>
              <a:gd name="connsiteX45" fmla="*/ 2601311 w 7409794"/>
              <a:gd name="connsiteY45" fmla="*/ 1458311 h 3760076"/>
              <a:gd name="connsiteX46" fmla="*/ 2632842 w 7409794"/>
              <a:gd name="connsiteY46" fmla="*/ 1505607 h 3760076"/>
              <a:gd name="connsiteX47" fmla="*/ 2672256 w 7409794"/>
              <a:gd name="connsiteY47" fmla="*/ 1505607 h 3760076"/>
              <a:gd name="connsiteX48" fmla="*/ 2782614 w 7409794"/>
              <a:gd name="connsiteY48" fmla="*/ 1497725 h 3760076"/>
              <a:gd name="connsiteX49" fmla="*/ 2782614 w 7409794"/>
              <a:gd name="connsiteY49" fmla="*/ 1497725 h 3760076"/>
              <a:gd name="connsiteX50" fmla="*/ 2948152 w 7409794"/>
              <a:gd name="connsiteY50" fmla="*/ 1584435 h 3760076"/>
              <a:gd name="connsiteX51" fmla="*/ 3050628 w 7409794"/>
              <a:gd name="connsiteY51" fmla="*/ 1584435 h 3760076"/>
              <a:gd name="connsiteX52" fmla="*/ 3113690 w 7409794"/>
              <a:gd name="connsiteY52" fmla="*/ 1663263 h 3760076"/>
              <a:gd name="connsiteX53" fmla="*/ 3192518 w 7409794"/>
              <a:gd name="connsiteY53" fmla="*/ 1615966 h 3760076"/>
              <a:gd name="connsiteX54" fmla="*/ 3287111 w 7409794"/>
              <a:gd name="connsiteY54" fmla="*/ 1560787 h 3760076"/>
              <a:gd name="connsiteX55" fmla="*/ 3358056 w 7409794"/>
              <a:gd name="connsiteY55" fmla="*/ 1592318 h 3760076"/>
              <a:gd name="connsiteX56" fmla="*/ 3413235 w 7409794"/>
              <a:gd name="connsiteY56" fmla="*/ 1584435 h 3760076"/>
              <a:gd name="connsiteX57" fmla="*/ 3507828 w 7409794"/>
              <a:gd name="connsiteY57" fmla="*/ 1576552 h 3760076"/>
              <a:gd name="connsiteX58" fmla="*/ 3531476 w 7409794"/>
              <a:gd name="connsiteY58" fmla="*/ 1600200 h 3760076"/>
              <a:gd name="connsiteX59" fmla="*/ 3555125 w 7409794"/>
              <a:gd name="connsiteY59" fmla="*/ 1592318 h 3760076"/>
              <a:gd name="connsiteX60" fmla="*/ 3720662 w 7409794"/>
              <a:gd name="connsiteY60" fmla="*/ 1568669 h 3760076"/>
              <a:gd name="connsiteX61" fmla="*/ 3783725 w 7409794"/>
              <a:gd name="connsiteY61" fmla="*/ 1458311 h 3760076"/>
              <a:gd name="connsiteX62" fmla="*/ 3775842 w 7409794"/>
              <a:gd name="connsiteY62" fmla="*/ 1387366 h 3760076"/>
              <a:gd name="connsiteX63" fmla="*/ 3823138 w 7409794"/>
              <a:gd name="connsiteY63" fmla="*/ 1324304 h 3760076"/>
              <a:gd name="connsiteX64" fmla="*/ 3846787 w 7409794"/>
              <a:gd name="connsiteY64" fmla="*/ 1190297 h 3760076"/>
              <a:gd name="connsiteX65" fmla="*/ 3862552 w 7409794"/>
              <a:gd name="connsiteY65" fmla="*/ 1174531 h 3760076"/>
              <a:gd name="connsiteX66" fmla="*/ 3823138 w 7409794"/>
              <a:gd name="connsiteY66" fmla="*/ 1135118 h 3760076"/>
              <a:gd name="connsiteX67" fmla="*/ 3831021 w 7409794"/>
              <a:gd name="connsiteY67" fmla="*/ 1072056 h 3760076"/>
              <a:gd name="connsiteX68" fmla="*/ 3831021 w 7409794"/>
              <a:gd name="connsiteY68" fmla="*/ 945931 h 3760076"/>
              <a:gd name="connsiteX69" fmla="*/ 3799490 w 7409794"/>
              <a:gd name="connsiteY69" fmla="*/ 930166 h 3760076"/>
              <a:gd name="connsiteX70" fmla="*/ 3736428 w 7409794"/>
              <a:gd name="connsiteY70" fmla="*/ 945931 h 3760076"/>
              <a:gd name="connsiteX71" fmla="*/ 3712780 w 7409794"/>
              <a:gd name="connsiteY71" fmla="*/ 961697 h 3760076"/>
              <a:gd name="connsiteX72" fmla="*/ 3641835 w 7409794"/>
              <a:gd name="connsiteY72" fmla="*/ 993228 h 3760076"/>
              <a:gd name="connsiteX73" fmla="*/ 3767959 w 7409794"/>
              <a:gd name="connsiteY73" fmla="*/ 717331 h 3760076"/>
              <a:gd name="connsiteX74" fmla="*/ 3838904 w 7409794"/>
              <a:gd name="connsiteY74" fmla="*/ 685800 h 3760076"/>
              <a:gd name="connsiteX75" fmla="*/ 4051738 w 7409794"/>
              <a:gd name="connsiteY75" fmla="*/ 693683 h 3760076"/>
              <a:gd name="connsiteX76" fmla="*/ 4154214 w 7409794"/>
              <a:gd name="connsiteY76" fmla="*/ 575442 h 3760076"/>
              <a:gd name="connsiteX77" fmla="*/ 4233042 w 7409794"/>
              <a:gd name="connsiteY77" fmla="*/ 496614 h 3760076"/>
              <a:gd name="connsiteX78" fmla="*/ 4217276 w 7409794"/>
              <a:gd name="connsiteY78" fmla="*/ 417787 h 3760076"/>
              <a:gd name="connsiteX79" fmla="*/ 4233042 w 7409794"/>
              <a:gd name="connsiteY79" fmla="*/ 362607 h 3760076"/>
              <a:gd name="connsiteX80" fmla="*/ 4256690 w 7409794"/>
              <a:gd name="connsiteY80" fmla="*/ 315311 h 3760076"/>
              <a:gd name="connsiteX81" fmla="*/ 4335518 w 7409794"/>
              <a:gd name="connsiteY81" fmla="*/ 260131 h 3760076"/>
              <a:gd name="connsiteX82" fmla="*/ 4532587 w 7409794"/>
              <a:gd name="connsiteY82" fmla="*/ 141890 h 3760076"/>
              <a:gd name="connsiteX83" fmla="*/ 4635062 w 7409794"/>
              <a:gd name="connsiteY83" fmla="*/ 189187 h 3760076"/>
              <a:gd name="connsiteX84" fmla="*/ 4792718 w 7409794"/>
              <a:gd name="connsiteY84" fmla="*/ 228600 h 3760076"/>
              <a:gd name="connsiteX85" fmla="*/ 4855780 w 7409794"/>
              <a:gd name="connsiteY85" fmla="*/ 323194 h 3760076"/>
              <a:gd name="connsiteX86" fmla="*/ 4895194 w 7409794"/>
              <a:gd name="connsiteY86" fmla="*/ 417787 h 3760076"/>
              <a:gd name="connsiteX87" fmla="*/ 4974021 w 7409794"/>
              <a:gd name="connsiteY87" fmla="*/ 449318 h 3760076"/>
              <a:gd name="connsiteX88" fmla="*/ 5052849 w 7409794"/>
              <a:gd name="connsiteY88" fmla="*/ 480849 h 3760076"/>
              <a:gd name="connsiteX89" fmla="*/ 5084380 w 7409794"/>
              <a:gd name="connsiteY89" fmla="*/ 465083 h 3760076"/>
              <a:gd name="connsiteX90" fmla="*/ 5092262 w 7409794"/>
              <a:gd name="connsiteY90" fmla="*/ 551794 h 3760076"/>
              <a:gd name="connsiteX91" fmla="*/ 5115911 w 7409794"/>
              <a:gd name="connsiteY91" fmla="*/ 591207 h 3760076"/>
              <a:gd name="connsiteX92" fmla="*/ 5171090 w 7409794"/>
              <a:gd name="connsiteY92" fmla="*/ 591207 h 3760076"/>
              <a:gd name="connsiteX93" fmla="*/ 5281449 w 7409794"/>
              <a:gd name="connsiteY93" fmla="*/ 630621 h 3760076"/>
              <a:gd name="connsiteX94" fmla="*/ 5352394 w 7409794"/>
              <a:gd name="connsiteY94" fmla="*/ 638504 h 3760076"/>
              <a:gd name="connsiteX95" fmla="*/ 5439104 w 7409794"/>
              <a:gd name="connsiteY95" fmla="*/ 638504 h 3760076"/>
              <a:gd name="connsiteX96" fmla="*/ 5517931 w 7409794"/>
              <a:gd name="connsiteY96" fmla="*/ 606973 h 3760076"/>
              <a:gd name="connsiteX97" fmla="*/ 5470635 w 7409794"/>
              <a:gd name="connsiteY97" fmla="*/ 480849 h 3760076"/>
              <a:gd name="connsiteX98" fmla="*/ 5470635 w 7409794"/>
              <a:gd name="connsiteY98" fmla="*/ 480849 h 3760076"/>
              <a:gd name="connsiteX99" fmla="*/ 5549462 w 7409794"/>
              <a:gd name="connsiteY99" fmla="*/ 465083 h 3760076"/>
              <a:gd name="connsiteX100" fmla="*/ 5683469 w 7409794"/>
              <a:gd name="connsiteY100" fmla="*/ 488731 h 3760076"/>
              <a:gd name="connsiteX101" fmla="*/ 6061842 w 7409794"/>
              <a:gd name="connsiteY101" fmla="*/ 543911 h 3760076"/>
              <a:gd name="connsiteX102" fmla="*/ 6164318 w 7409794"/>
              <a:gd name="connsiteY102" fmla="*/ 354725 h 3760076"/>
              <a:gd name="connsiteX103" fmla="*/ 6117021 w 7409794"/>
              <a:gd name="connsiteY103" fmla="*/ 197069 h 3760076"/>
              <a:gd name="connsiteX104" fmla="*/ 6006662 w 7409794"/>
              <a:gd name="connsiteY104" fmla="*/ 63063 h 3760076"/>
              <a:gd name="connsiteX105" fmla="*/ 6140669 w 7409794"/>
              <a:gd name="connsiteY105" fmla="*/ 0 h 3760076"/>
              <a:gd name="connsiteX106" fmla="*/ 6211614 w 7409794"/>
              <a:gd name="connsiteY106" fmla="*/ 47297 h 3760076"/>
              <a:gd name="connsiteX107" fmla="*/ 6290442 w 7409794"/>
              <a:gd name="connsiteY107" fmla="*/ 173421 h 3760076"/>
              <a:gd name="connsiteX108" fmla="*/ 6392918 w 7409794"/>
              <a:gd name="connsiteY108" fmla="*/ 275897 h 3760076"/>
              <a:gd name="connsiteX109" fmla="*/ 6582104 w 7409794"/>
              <a:gd name="connsiteY109" fmla="*/ 275897 h 3760076"/>
              <a:gd name="connsiteX110" fmla="*/ 6637283 w 7409794"/>
              <a:gd name="connsiteY110" fmla="*/ 244366 h 3760076"/>
              <a:gd name="connsiteX111" fmla="*/ 6739759 w 7409794"/>
              <a:gd name="connsiteY111" fmla="*/ 110359 h 3760076"/>
              <a:gd name="connsiteX112" fmla="*/ 6779173 w 7409794"/>
              <a:gd name="connsiteY112" fmla="*/ 63063 h 3760076"/>
              <a:gd name="connsiteX113" fmla="*/ 6842235 w 7409794"/>
              <a:gd name="connsiteY113" fmla="*/ 268014 h 3760076"/>
              <a:gd name="connsiteX114" fmla="*/ 6928945 w 7409794"/>
              <a:gd name="connsiteY114" fmla="*/ 409904 h 3760076"/>
              <a:gd name="connsiteX115" fmla="*/ 7133897 w 7409794"/>
              <a:gd name="connsiteY115" fmla="*/ 417787 h 3760076"/>
              <a:gd name="connsiteX116" fmla="*/ 7133897 w 7409794"/>
              <a:gd name="connsiteY116" fmla="*/ 528145 h 3760076"/>
              <a:gd name="connsiteX117" fmla="*/ 7189076 w 7409794"/>
              <a:gd name="connsiteY117" fmla="*/ 567559 h 3760076"/>
              <a:gd name="connsiteX118" fmla="*/ 7299435 w 7409794"/>
              <a:gd name="connsiteY118" fmla="*/ 748863 h 3760076"/>
              <a:gd name="connsiteX119" fmla="*/ 7236373 w 7409794"/>
              <a:gd name="connsiteY119" fmla="*/ 843456 h 3760076"/>
              <a:gd name="connsiteX120" fmla="*/ 7220607 w 7409794"/>
              <a:gd name="connsiteY120" fmla="*/ 969580 h 3760076"/>
              <a:gd name="connsiteX121" fmla="*/ 7236373 w 7409794"/>
              <a:gd name="connsiteY121" fmla="*/ 1158766 h 3760076"/>
              <a:gd name="connsiteX122" fmla="*/ 7244256 w 7409794"/>
              <a:gd name="connsiteY122" fmla="*/ 1347952 h 3760076"/>
              <a:gd name="connsiteX123" fmla="*/ 7220607 w 7409794"/>
              <a:gd name="connsiteY123" fmla="*/ 1340069 h 3760076"/>
              <a:gd name="connsiteX124" fmla="*/ 7220607 w 7409794"/>
              <a:gd name="connsiteY124" fmla="*/ 1395249 h 3760076"/>
              <a:gd name="connsiteX125" fmla="*/ 7323083 w 7409794"/>
              <a:gd name="connsiteY125" fmla="*/ 1623849 h 3760076"/>
              <a:gd name="connsiteX126" fmla="*/ 7409794 w 7409794"/>
              <a:gd name="connsiteY126" fmla="*/ 1805152 h 3760076"/>
              <a:gd name="connsiteX127" fmla="*/ 7291552 w 7409794"/>
              <a:gd name="connsiteY127" fmla="*/ 1899745 h 3760076"/>
              <a:gd name="connsiteX128" fmla="*/ 7204842 w 7409794"/>
              <a:gd name="connsiteY128" fmla="*/ 1962807 h 3760076"/>
              <a:gd name="connsiteX129" fmla="*/ 7055069 w 7409794"/>
              <a:gd name="connsiteY129" fmla="*/ 1868214 h 3760076"/>
              <a:gd name="connsiteX130" fmla="*/ 7023538 w 7409794"/>
              <a:gd name="connsiteY130" fmla="*/ 1781504 h 3760076"/>
              <a:gd name="connsiteX131" fmla="*/ 6999890 w 7409794"/>
              <a:gd name="connsiteY131" fmla="*/ 1726325 h 3760076"/>
              <a:gd name="connsiteX132" fmla="*/ 6921062 w 7409794"/>
              <a:gd name="connsiteY132" fmla="*/ 1726325 h 3760076"/>
              <a:gd name="connsiteX133" fmla="*/ 6905297 w 7409794"/>
              <a:gd name="connsiteY133" fmla="*/ 1671145 h 3760076"/>
              <a:gd name="connsiteX134" fmla="*/ 6865883 w 7409794"/>
              <a:gd name="connsiteY134" fmla="*/ 1671145 h 3760076"/>
              <a:gd name="connsiteX135" fmla="*/ 6613635 w 7409794"/>
              <a:gd name="connsiteY135" fmla="*/ 1805152 h 3760076"/>
              <a:gd name="connsiteX136" fmla="*/ 6353504 w 7409794"/>
              <a:gd name="connsiteY136" fmla="*/ 1868214 h 3760076"/>
              <a:gd name="connsiteX137" fmla="*/ 6180083 w 7409794"/>
              <a:gd name="connsiteY137" fmla="*/ 1907628 h 3760076"/>
              <a:gd name="connsiteX138" fmla="*/ 6085490 w 7409794"/>
              <a:gd name="connsiteY138" fmla="*/ 1899745 h 3760076"/>
              <a:gd name="connsiteX139" fmla="*/ 6046076 w 7409794"/>
              <a:gd name="connsiteY139" fmla="*/ 1789387 h 3760076"/>
              <a:gd name="connsiteX140" fmla="*/ 5888421 w 7409794"/>
              <a:gd name="connsiteY140" fmla="*/ 1915511 h 3760076"/>
              <a:gd name="connsiteX141" fmla="*/ 5888421 w 7409794"/>
              <a:gd name="connsiteY141" fmla="*/ 1915511 h 3760076"/>
              <a:gd name="connsiteX142" fmla="*/ 5691352 w 7409794"/>
              <a:gd name="connsiteY142" fmla="*/ 1868214 h 3760076"/>
              <a:gd name="connsiteX143" fmla="*/ 5644056 w 7409794"/>
              <a:gd name="connsiteY143" fmla="*/ 1813035 h 3760076"/>
              <a:gd name="connsiteX144" fmla="*/ 5565228 w 7409794"/>
              <a:gd name="connsiteY144" fmla="*/ 1844566 h 3760076"/>
              <a:gd name="connsiteX145" fmla="*/ 5470635 w 7409794"/>
              <a:gd name="connsiteY145" fmla="*/ 1671145 h 3760076"/>
              <a:gd name="connsiteX146" fmla="*/ 5368159 w 7409794"/>
              <a:gd name="connsiteY146" fmla="*/ 1608083 h 3760076"/>
              <a:gd name="connsiteX147" fmla="*/ 5257800 w 7409794"/>
              <a:gd name="connsiteY147" fmla="*/ 1679028 h 3760076"/>
              <a:gd name="connsiteX148" fmla="*/ 5407573 w 7409794"/>
              <a:gd name="connsiteY148" fmla="*/ 1844566 h 3760076"/>
              <a:gd name="connsiteX149" fmla="*/ 5446987 w 7409794"/>
              <a:gd name="connsiteY149" fmla="*/ 1836683 h 3760076"/>
              <a:gd name="connsiteX150" fmla="*/ 5478518 w 7409794"/>
              <a:gd name="connsiteY150" fmla="*/ 1836683 h 3760076"/>
              <a:gd name="connsiteX151" fmla="*/ 5525814 w 7409794"/>
              <a:gd name="connsiteY151" fmla="*/ 1923394 h 3760076"/>
              <a:gd name="connsiteX152" fmla="*/ 5588876 w 7409794"/>
              <a:gd name="connsiteY152" fmla="*/ 1947042 h 3760076"/>
              <a:gd name="connsiteX153" fmla="*/ 5644056 w 7409794"/>
              <a:gd name="connsiteY153" fmla="*/ 1907628 h 3760076"/>
              <a:gd name="connsiteX154" fmla="*/ 5699235 w 7409794"/>
              <a:gd name="connsiteY154" fmla="*/ 2017987 h 3760076"/>
              <a:gd name="connsiteX155" fmla="*/ 5683469 w 7409794"/>
              <a:gd name="connsiteY155" fmla="*/ 2104697 h 3760076"/>
              <a:gd name="connsiteX156" fmla="*/ 5707118 w 7409794"/>
              <a:gd name="connsiteY156" fmla="*/ 2112580 h 3760076"/>
              <a:gd name="connsiteX157" fmla="*/ 5746531 w 7409794"/>
              <a:gd name="connsiteY157" fmla="*/ 2144111 h 3760076"/>
              <a:gd name="connsiteX158" fmla="*/ 5896304 w 7409794"/>
              <a:gd name="connsiteY158" fmla="*/ 2033752 h 3760076"/>
              <a:gd name="connsiteX159" fmla="*/ 5959366 w 7409794"/>
              <a:gd name="connsiteY159" fmla="*/ 1899745 h 3760076"/>
              <a:gd name="connsiteX160" fmla="*/ 6006662 w 7409794"/>
              <a:gd name="connsiteY160" fmla="*/ 1797269 h 3760076"/>
              <a:gd name="connsiteX161" fmla="*/ 6093373 w 7409794"/>
              <a:gd name="connsiteY161" fmla="*/ 1828800 h 3760076"/>
              <a:gd name="connsiteX162" fmla="*/ 6148552 w 7409794"/>
              <a:gd name="connsiteY162" fmla="*/ 1939159 h 3760076"/>
              <a:gd name="connsiteX163" fmla="*/ 6211614 w 7409794"/>
              <a:gd name="connsiteY163" fmla="*/ 2010104 h 3760076"/>
              <a:gd name="connsiteX164" fmla="*/ 6353504 w 7409794"/>
              <a:gd name="connsiteY164" fmla="*/ 2025869 h 3760076"/>
              <a:gd name="connsiteX165" fmla="*/ 6424449 w 7409794"/>
              <a:gd name="connsiteY165" fmla="*/ 2096814 h 3760076"/>
              <a:gd name="connsiteX166" fmla="*/ 6487511 w 7409794"/>
              <a:gd name="connsiteY166" fmla="*/ 2159876 h 3760076"/>
              <a:gd name="connsiteX167" fmla="*/ 6487511 w 7409794"/>
              <a:gd name="connsiteY167" fmla="*/ 2293883 h 3760076"/>
              <a:gd name="connsiteX168" fmla="*/ 6400800 w 7409794"/>
              <a:gd name="connsiteY168" fmla="*/ 2427890 h 3760076"/>
              <a:gd name="connsiteX169" fmla="*/ 6361387 w 7409794"/>
              <a:gd name="connsiteY169" fmla="*/ 2498835 h 3760076"/>
              <a:gd name="connsiteX170" fmla="*/ 6361387 w 7409794"/>
              <a:gd name="connsiteY170" fmla="*/ 2593428 h 3760076"/>
              <a:gd name="connsiteX171" fmla="*/ 6258911 w 7409794"/>
              <a:gd name="connsiteY171" fmla="*/ 2695904 h 3760076"/>
              <a:gd name="connsiteX172" fmla="*/ 6243145 w 7409794"/>
              <a:gd name="connsiteY172" fmla="*/ 2782614 h 3760076"/>
              <a:gd name="connsiteX173" fmla="*/ 6164318 w 7409794"/>
              <a:gd name="connsiteY173" fmla="*/ 2845676 h 3760076"/>
              <a:gd name="connsiteX174" fmla="*/ 6140669 w 7409794"/>
              <a:gd name="connsiteY174" fmla="*/ 2932387 h 3760076"/>
              <a:gd name="connsiteX175" fmla="*/ 6014545 w 7409794"/>
              <a:gd name="connsiteY175" fmla="*/ 3003331 h 3760076"/>
              <a:gd name="connsiteX176" fmla="*/ 5975131 w 7409794"/>
              <a:gd name="connsiteY176" fmla="*/ 3090042 h 3760076"/>
              <a:gd name="connsiteX177" fmla="*/ 5880538 w 7409794"/>
              <a:gd name="connsiteY177" fmla="*/ 3208283 h 3760076"/>
              <a:gd name="connsiteX178" fmla="*/ 5707118 w 7409794"/>
              <a:gd name="connsiteY178" fmla="*/ 3294994 h 3760076"/>
              <a:gd name="connsiteX179" fmla="*/ 5533697 w 7409794"/>
              <a:gd name="connsiteY179" fmla="*/ 3436883 h 3760076"/>
              <a:gd name="connsiteX180" fmla="*/ 5360276 w 7409794"/>
              <a:gd name="connsiteY180" fmla="*/ 3594538 h 3760076"/>
              <a:gd name="connsiteX181" fmla="*/ 5186856 w 7409794"/>
              <a:gd name="connsiteY181" fmla="*/ 3689131 h 3760076"/>
              <a:gd name="connsiteX182" fmla="*/ 5029200 w 7409794"/>
              <a:gd name="connsiteY182" fmla="*/ 3760076 h 3760076"/>
              <a:gd name="connsiteX183" fmla="*/ 4887311 w 7409794"/>
              <a:gd name="connsiteY183" fmla="*/ 3720663 h 3760076"/>
              <a:gd name="connsiteX184" fmla="*/ 4753304 w 7409794"/>
              <a:gd name="connsiteY184" fmla="*/ 3507828 h 3760076"/>
              <a:gd name="connsiteX185" fmla="*/ 4698125 w 7409794"/>
              <a:gd name="connsiteY185" fmla="*/ 3326525 h 3760076"/>
              <a:gd name="connsiteX186" fmla="*/ 4650828 w 7409794"/>
              <a:gd name="connsiteY186" fmla="*/ 3279228 h 3760076"/>
              <a:gd name="connsiteX187" fmla="*/ 4572000 w 7409794"/>
              <a:gd name="connsiteY187" fmla="*/ 3121573 h 3760076"/>
              <a:gd name="connsiteX188" fmla="*/ 4477407 w 7409794"/>
              <a:gd name="connsiteY188" fmla="*/ 3034863 h 3760076"/>
              <a:gd name="connsiteX189" fmla="*/ 4382814 w 7409794"/>
              <a:gd name="connsiteY189" fmla="*/ 2932387 h 3760076"/>
              <a:gd name="connsiteX190" fmla="*/ 4327635 w 7409794"/>
              <a:gd name="connsiteY190" fmla="*/ 2885090 h 3760076"/>
              <a:gd name="connsiteX191" fmla="*/ 4303987 w 7409794"/>
              <a:gd name="connsiteY191" fmla="*/ 2829911 h 3760076"/>
              <a:gd name="connsiteX192" fmla="*/ 4264573 w 7409794"/>
              <a:gd name="connsiteY192" fmla="*/ 2751083 h 3760076"/>
              <a:gd name="connsiteX193" fmla="*/ 4288221 w 7409794"/>
              <a:gd name="connsiteY193" fmla="*/ 2688021 h 3760076"/>
              <a:gd name="connsiteX194" fmla="*/ 4193628 w 7409794"/>
              <a:gd name="connsiteY194" fmla="*/ 2554014 h 3760076"/>
              <a:gd name="connsiteX195" fmla="*/ 4083269 w 7409794"/>
              <a:gd name="connsiteY195" fmla="*/ 2538249 h 3760076"/>
              <a:gd name="connsiteX196" fmla="*/ 4020207 w 7409794"/>
              <a:gd name="connsiteY196" fmla="*/ 2372711 h 3760076"/>
              <a:gd name="connsiteX197" fmla="*/ 4020207 w 7409794"/>
              <a:gd name="connsiteY197" fmla="*/ 2372711 h 3760076"/>
              <a:gd name="connsiteX198" fmla="*/ 3957145 w 7409794"/>
              <a:gd name="connsiteY198" fmla="*/ 2254469 h 3760076"/>
              <a:gd name="connsiteX199" fmla="*/ 3878318 w 7409794"/>
              <a:gd name="connsiteY199" fmla="*/ 2199290 h 3760076"/>
              <a:gd name="connsiteX200" fmla="*/ 3854669 w 7409794"/>
              <a:gd name="connsiteY200" fmla="*/ 2128345 h 3760076"/>
              <a:gd name="connsiteX201" fmla="*/ 3815256 w 7409794"/>
              <a:gd name="connsiteY201" fmla="*/ 2096814 h 3760076"/>
              <a:gd name="connsiteX202" fmla="*/ 3752194 w 7409794"/>
              <a:gd name="connsiteY202" fmla="*/ 2128345 h 3760076"/>
              <a:gd name="connsiteX203" fmla="*/ 3752194 w 7409794"/>
              <a:gd name="connsiteY203" fmla="*/ 2215056 h 3760076"/>
              <a:gd name="connsiteX204" fmla="*/ 3854669 w 7409794"/>
              <a:gd name="connsiteY204" fmla="*/ 2356945 h 3760076"/>
              <a:gd name="connsiteX205" fmla="*/ 3933497 w 7409794"/>
              <a:gd name="connsiteY205" fmla="*/ 2467304 h 3760076"/>
              <a:gd name="connsiteX206" fmla="*/ 3957145 w 7409794"/>
              <a:gd name="connsiteY206" fmla="*/ 2490952 h 3760076"/>
              <a:gd name="connsiteX207" fmla="*/ 3980794 w 7409794"/>
              <a:gd name="connsiteY207" fmla="*/ 2530366 h 3760076"/>
              <a:gd name="connsiteX208" fmla="*/ 3980794 w 7409794"/>
              <a:gd name="connsiteY208" fmla="*/ 2624959 h 3760076"/>
              <a:gd name="connsiteX209" fmla="*/ 4114800 w 7409794"/>
              <a:gd name="connsiteY209" fmla="*/ 2703787 h 3760076"/>
              <a:gd name="connsiteX210" fmla="*/ 4185745 w 7409794"/>
              <a:gd name="connsiteY210" fmla="*/ 3019097 h 3760076"/>
              <a:gd name="connsiteX211" fmla="*/ 4311869 w 7409794"/>
              <a:gd name="connsiteY211" fmla="*/ 3145221 h 3760076"/>
              <a:gd name="connsiteX212" fmla="*/ 4414345 w 7409794"/>
              <a:gd name="connsiteY212" fmla="*/ 3263463 h 3760076"/>
              <a:gd name="connsiteX213" fmla="*/ 4437994 w 7409794"/>
              <a:gd name="connsiteY213" fmla="*/ 3358056 h 3760076"/>
              <a:gd name="connsiteX214" fmla="*/ 4422228 w 7409794"/>
              <a:gd name="connsiteY214" fmla="*/ 3460531 h 3760076"/>
              <a:gd name="connsiteX215" fmla="*/ 4209394 w 7409794"/>
              <a:gd name="connsiteY215" fmla="*/ 3484180 h 3760076"/>
              <a:gd name="connsiteX216" fmla="*/ 4020207 w 7409794"/>
              <a:gd name="connsiteY216" fmla="*/ 3468414 h 3760076"/>
              <a:gd name="connsiteX217" fmla="*/ 3831021 w 7409794"/>
              <a:gd name="connsiteY217" fmla="*/ 3413235 h 3760076"/>
              <a:gd name="connsiteX218" fmla="*/ 3618187 w 7409794"/>
              <a:gd name="connsiteY218" fmla="*/ 3310759 h 3760076"/>
              <a:gd name="connsiteX219" fmla="*/ 3555125 w 7409794"/>
              <a:gd name="connsiteY219" fmla="*/ 3279228 h 3760076"/>
              <a:gd name="connsiteX220" fmla="*/ 3350173 w 7409794"/>
              <a:gd name="connsiteY220" fmla="*/ 3255580 h 3760076"/>
              <a:gd name="connsiteX221" fmla="*/ 3255580 w 7409794"/>
              <a:gd name="connsiteY221" fmla="*/ 3129456 h 3760076"/>
              <a:gd name="connsiteX222" fmla="*/ 3255580 w 7409794"/>
              <a:gd name="connsiteY222" fmla="*/ 2908738 h 3760076"/>
              <a:gd name="connsiteX223" fmla="*/ 3302876 w 7409794"/>
              <a:gd name="connsiteY223" fmla="*/ 2806263 h 3760076"/>
              <a:gd name="connsiteX224" fmla="*/ 3436883 w 7409794"/>
              <a:gd name="connsiteY224" fmla="*/ 2672256 h 3760076"/>
              <a:gd name="connsiteX225" fmla="*/ 3397469 w 7409794"/>
              <a:gd name="connsiteY225" fmla="*/ 2467304 h 3760076"/>
              <a:gd name="connsiteX226" fmla="*/ 3200400 w 7409794"/>
              <a:gd name="connsiteY226" fmla="*/ 2238704 h 3760076"/>
              <a:gd name="connsiteX227" fmla="*/ 3082159 w 7409794"/>
              <a:gd name="connsiteY227" fmla="*/ 2088931 h 3760076"/>
              <a:gd name="connsiteX228" fmla="*/ 2743200 w 7409794"/>
              <a:gd name="connsiteY228" fmla="*/ 1962807 h 3760076"/>
              <a:gd name="connsiteX229" fmla="*/ 2672256 w 7409794"/>
              <a:gd name="connsiteY229" fmla="*/ 1915511 h 3760076"/>
              <a:gd name="connsiteX230" fmla="*/ 2475187 w 7409794"/>
              <a:gd name="connsiteY230" fmla="*/ 1915511 h 3760076"/>
              <a:gd name="connsiteX231" fmla="*/ 2262352 w 7409794"/>
              <a:gd name="connsiteY231" fmla="*/ 1883980 h 3760076"/>
              <a:gd name="connsiteX232" fmla="*/ 2120462 w 7409794"/>
              <a:gd name="connsiteY232" fmla="*/ 1907628 h 3760076"/>
              <a:gd name="connsiteX233" fmla="*/ 1781504 w 7409794"/>
              <a:gd name="connsiteY233" fmla="*/ 2222938 h 3760076"/>
              <a:gd name="connsiteX234" fmla="*/ 1426780 w 7409794"/>
              <a:gd name="connsiteY234" fmla="*/ 2183525 h 3760076"/>
              <a:gd name="connsiteX235" fmla="*/ 1166649 w 7409794"/>
              <a:gd name="connsiteY235" fmla="*/ 2088931 h 3760076"/>
              <a:gd name="connsiteX236" fmla="*/ 922283 w 7409794"/>
              <a:gd name="connsiteY236" fmla="*/ 1994338 h 3760076"/>
              <a:gd name="connsiteX237" fmla="*/ 835573 w 7409794"/>
              <a:gd name="connsiteY237" fmla="*/ 1820918 h 3760076"/>
              <a:gd name="connsiteX238" fmla="*/ 701566 w 7409794"/>
              <a:gd name="connsiteY238" fmla="*/ 1694794 h 3760076"/>
              <a:gd name="connsiteX239" fmla="*/ 630621 w 7409794"/>
              <a:gd name="connsiteY239" fmla="*/ 1505607 h 3760076"/>
              <a:gd name="connsiteX240" fmla="*/ 362607 w 7409794"/>
              <a:gd name="connsiteY240" fmla="*/ 1489842 h 3760076"/>
              <a:gd name="connsiteX241" fmla="*/ 307428 w 7409794"/>
              <a:gd name="connsiteY241" fmla="*/ 1387366 h 3760076"/>
              <a:gd name="connsiteX242" fmla="*/ 173421 w 7409794"/>
              <a:gd name="connsiteY242" fmla="*/ 1324304 h 3760076"/>
              <a:gd name="connsiteX243" fmla="*/ 39414 w 7409794"/>
              <a:gd name="connsiteY243" fmla="*/ 1237594 h 3760076"/>
              <a:gd name="connsiteX244" fmla="*/ 0 w 7409794"/>
              <a:gd name="connsiteY244" fmla="*/ 1001111 h 3760076"/>
              <a:gd name="connsiteX245" fmla="*/ 0 w 7409794"/>
              <a:gd name="connsiteY245" fmla="*/ 906518 h 3760076"/>
              <a:gd name="connsiteX246" fmla="*/ 35010 w 7409794"/>
              <a:gd name="connsiteY246" fmla="*/ 832327 h 3760076"/>
              <a:gd name="connsiteX247" fmla="*/ 171450 w 7409794"/>
              <a:gd name="connsiteY247" fmla="*/ 680351 h 3760076"/>
              <a:gd name="connsiteX248" fmla="*/ 246569 w 7409794"/>
              <a:gd name="connsiteY248"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54925 w 7409794"/>
              <a:gd name="connsiteY34" fmla="*/ 1592318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301766 w 7409794"/>
              <a:gd name="connsiteY40" fmla="*/ 1411014 h 3760076"/>
              <a:gd name="connsiteX41" fmla="*/ 2364828 w 7409794"/>
              <a:gd name="connsiteY41" fmla="*/ 1379483 h 3760076"/>
              <a:gd name="connsiteX42" fmla="*/ 2420007 w 7409794"/>
              <a:gd name="connsiteY42" fmla="*/ 1379483 h 3760076"/>
              <a:gd name="connsiteX43" fmla="*/ 2538249 w 7409794"/>
              <a:gd name="connsiteY43" fmla="*/ 1426780 h 3760076"/>
              <a:gd name="connsiteX44" fmla="*/ 2569780 w 7409794"/>
              <a:gd name="connsiteY44" fmla="*/ 1434663 h 3760076"/>
              <a:gd name="connsiteX45" fmla="*/ 2611396 w 7409794"/>
              <a:gd name="connsiteY45" fmla="*/ 1441503 h 3760076"/>
              <a:gd name="connsiteX46" fmla="*/ 2632842 w 7409794"/>
              <a:gd name="connsiteY46" fmla="*/ 1505607 h 3760076"/>
              <a:gd name="connsiteX47" fmla="*/ 2672256 w 7409794"/>
              <a:gd name="connsiteY47" fmla="*/ 1505607 h 3760076"/>
              <a:gd name="connsiteX48" fmla="*/ 2782614 w 7409794"/>
              <a:gd name="connsiteY48" fmla="*/ 1497725 h 3760076"/>
              <a:gd name="connsiteX49" fmla="*/ 2782614 w 7409794"/>
              <a:gd name="connsiteY49" fmla="*/ 1497725 h 3760076"/>
              <a:gd name="connsiteX50" fmla="*/ 2948152 w 7409794"/>
              <a:gd name="connsiteY50" fmla="*/ 1584435 h 3760076"/>
              <a:gd name="connsiteX51" fmla="*/ 3050628 w 7409794"/>
              <a:gd name="connsiteY51" fmla="*/ 1584435 h 3760076"/>
              <a:gd name="connsiteX52" fmla="*/ 3113690 w 7409794"/>
              <a:gd name="connsiteY52" fmla="*/ 1663263 h 3760076"/>
              <a:gd name="connsiteX53" fmla="*/ 3192518 w 7409794"/>
              <a:gd name="connsiteY53" fmla="*/ 1615966 h 3760076"/>
              <a:gd name="connsiteX54" fmla="*/ 3287111 w 7409794"/>
              <a:gd name="connsiteY54" fmla="*/ 1560787 h 3760076"/>
              <a:gd name="connsiteX55" fmla="*/ 3358056 w 7409794"/>
              <a:gd name="connsiteY55" fmla="*/ 1592318 h 3760076"/>
              <a:gd name="connsiteX56" fmla="*/ 3413235 w 7409794"/>
              <a:gd name="connsiteY56" fmla="*/ 1584435 h 3760076"/>
              <a:gd name="connsiteX57" fmla="*/ 3507828 w 7409794"/>
              <a:gd name="connsiteY57" fmla="*/ 1576552 h 3760076"/>
              <a:gd name="connsiteX58" fmla="*/ 3531476 w 7409794"/>
              <a:gd name="connsiteY58" fmla="*/ 1600200 h 3760076"/>
              <a:gd name="connsiteX59" fmla="*/ 3555125 w 7409794"/>
              <a:gd name="connsiteY59" fmla="*/ 1592318 h 3760076"/>
              <a:gd name="connsiteX60" fmla="*/ 3720662 w 7409794"/>
              <a:gd name="connsiteY60" fmla="*/ 1568669 h 3760076"/>
              <a:gd name="connsiteX61" fmla="*/ 3783725 w 7409794"/>
              <a:gd name="connsiteY61" fmla="*/ 1458311 h 3760076"/>
              <a:gd name="connsiteX62" fmla="*/ 3775842 w 7409794"/>
              <a:gd name="connsiteY62" fmla="*/ 1387366 h 3760076"/>
              <a:gd name="connsiteX63" fmla="*/ 3823138 w 7409794"/>
              <a:gd name="connsiteY63" fmla="*/ 1324304 h 3760076"/>
              <a:gd name="connsiteX64" fmla="*/ 3846787 w 7409794"/>
              <a:gd name="connsiteY64" fmla="*/ 1190297 h 3760076"/>
              <a:gd name="connsiteX65" fmla="*/ 3862552 w 7409794"/>
              <a:gd name="connsiteY65" fmla="*/ 1174531 h 3760076"/>
              <a:gd name="connsiteX66" fmla="*/ 3823138 w 7409794"/>
              <a:gd name="connsiteY66" fmla="*/ 1135118 h 3760076"/>
              <a:gd name="connsiteX67" fmla="*/ 3831021 w 7409794"/>
              <a:gd name="connsiteY67" fmla="*/ 1072056 h 3760076"/>
              <a:gd name="connsiteX68" fmla="*/ 3831021 w 7409794"/>
              <a:gd name="connsiteY68" fmla="*/ 945931 h 3760076"/>
              <a:gd name="connsiteX69" fmla="*/ 3799490 w 7409794"/>
              <a:gd name="connsiteY69" fmla="*/ 930166 h 3760076"/>
              <a:gd name="connsiteX70" fmla="*/ 3736428 w 7409794"/>
              <a:gd name="connsiteY70" fmla="*/ 945931 h 3760076"/>
              <a:gd name="connsiteX71" fmla="*/ 3712780 w 7409794"/>
              <a:gd name="connsiteY71" fmla="*/ 961697 h 3760076"/>
              <a:gd name="connsiteX72" fmla="*/ 3641835 w 7409794"/>
              <a:gd name="connsiteY72" fmla="*/ 993228 h 3760076"/>
              <a:gd name="connsiteX73" fmla="*/ 3767959 w 7409794"/>
              <a:gd name="connsiteY73" fmla="*/ 717331 h 3760076"/>
              <a:gd name="connsiteX74" fmla="*/ 3838904 w 7409794"/>
              <a:gd name="connsiteY74" fmla="*/ 685800 h 3760076"/>
              <a:gd name="connsiteX75" fmla="*/ 4051738 w 7409794"/>
              <a:gd name="connsiteY75" fmla="*/ 693683 h 3760076"/>
              <a:gd name="connsiteX76" fmla="*/ 4154214 w 7409794"/>
              <a:gd name="connsiteY76" fmla="*/ 575442 h 3760076"/>
              <a:gd name="connsiteX77" fmla="*/ 4233042 w 7409794"/>
              <a:gd name="connsiteY77" fmla="*/ 496614 h 3760076"/>
              <a:gd name="connsiteX78" fmla="*/ 4217276 w 7409794"/>
              <a:gd name="connsiteY78" fmla="*/ 417787 h 3760076"/>
              <a:gd name="connsiteX79" fmla="*/ 4233042 w 7409794"/>
              <a:gd name="connsiteY79" fmla="*/ 362607 h 3760076"/>
              <a:gd name="connsiteX80" fmla="*/ 4256690 w 7409794"/>
              <a:gd name="connsiteY80" fmla="*/ 315311 h 3760076"/>
              <a:gd name="connsiteX81" fmla="*/ 4335518 w 7409794"/>
              <a:gd name="connsiteY81" fmla="*/ 260131 h 3760076"/>
              <a:gd name="connsiteX82" fmla="*/ 4532587 w 7409794"/>
              <a:gd name="connsiteY82" fmla="*/ 141890 h 3760076"/>
              <a:gd name="connsiteX83" fmla="*/ 4635062 w 7409794"/>
              <a:gd name="connsiteY83" fmla="*/ 189187 h 3760076"/>
              <a:gd name="connsiteX84" fmla="*/ 4792718 w 7409794"/>
              <a:gd name="connsiteY84" fmla="*/ 228600 h 3760076"/>
              <a:gd name="connsiteX85" fmla="*/ 4855780 w 7409794"/>
              <a:gd name="connsiteY85" fmla="*/ 323194 h 3760076"/>
              <a:gd name="connsiteX86" fmla="*/ 4895194 w 7409794"/>
              <a:gd name="connsiteY86" fmla="*/ 417787 h 3760076"/>
              <a:gd name="connsiteX87" fmla="*/ 4974021 w 7409794"/>
              <a:gd name="connsiteY87" fmla="*/ 449318 h 3760076"/>
              <a:gd name="connsiteX88" fmla="*/ 5052849 w 7409794"/>
              <a:gd name="connsiteY88" fmla="*/ 480849 h 3760076"/>
              <a:gd name="connsiteX89" fmla="*/ 5084380 w 7409794"/>
              <a:gd name="connsiteY89" fmla="*/ 465083 h 3760076"/>
              <a:gd name="connsiteX90" fmla="*/ 5092262 w 7409794"/>
              <a:gd name="connsiteY90" fmla="*/ 551794 h 3760076"/>
              <a:gd name="connsiteX91" fmla="*/ 5115911 w 7409794"/>
              <a:gd name="connsiteY91" fmla="*/ 591207 h 3760076"/>
              <a:gd name="connsiteX92" fmla="*/ 5171090 w 7409794"/>
              <a:gd name="connsiteY92" fmla="*/ 591207 h 3760076"/>
              <a:gd name="connsiteX93" fmla="*/ 5281449 w 7409794"/>
              <a:gd name="connsiteY93" fmla="*/ 630621 h 3760076"/>
              <a:gd name="connsiteX94" fmla="*/ 5352394 w 7409794"/>
              <a:gd name="connsiteY94" fmla="*/ 638504 h 3760076"/>
              <a:gd name="connsiteX95" fmla="*/ 5439104 w 7409794"/>
              <a:gd name="connsiteY95" fmla="*/ 638504 h 3760076"/>
              <a:gd name="connsiteX96" fmla="*/ 5517931 w 7409794"/>
              <a:gd name="connsiteY96" fmla="*/ 606973 h 3760076"/>
              <a:gd name="connsiteX97" fmla="*/ 5470635 w 7409794"/>
              <a:gd name="connsiteY97" fmla="*/ 480849 h 3760076"/>
              <a:gd name="connsiteX98" fmla="*/ 5470635 w 7409794"/>
              <a:gd name="connsiteY98" fmla="*/ 480849 h 3760076"/>
              <a:gd name="connsiteX99" fmla="*/ 5549462 w 7409794"/>
              <a:gd name="connsiteY99" fmla="*/ 465083 h 3760076"/>
              <a:gd name="connsiteX100" fmla="*/ 5683469 w 7409794"/>
              <a:gd name="connsiteY100" fmla="*/ 488731 h 3760076"/>
              <a:gd name="connsiteX101" fmla="*/ 6061842 w 7409794"/>
              <a:gd name="connsiteY101" fmla="*/ 543911 h 3760076"/>
              <a:gd name="connsiteX102" fmla="*/ 6164318 w 7409794"/>
              <a:gd name="connsiteY102" fmla="*/ 354725 h 3760076"/>
              <a:gd name="connsiteX103" fmla="*/ 6117021 w 7409794"/>
              <a:gd name="connsiteY103" fmla="*/ 197069 h 3760076"/>
              <a:gd name="connsiteX104" fmla="*/ 6006662 w 7409794"/>
              <a:gd name="connsiteY104" fmla="*/ 63063 h 3760076"/>
              <a:gd name="connsiteX105" fmla="*/ 6140669 w 7409794"/>
              <a:gd name="connsiteY105" fmla="*/ 0 h 3760076"/>
              <a:gd name="connsiteX106" fmla="*/ 6211614 w 7409794"/>
              <a:gd name="connsiteY106" fmla="*/ 47297 h 3760076"/>
              <a:gd name="connsiteX107" fmla="*/ 6290442 w 7409794"/>
              <a:gd name="connsiteY107" fmla="*/ 173421 h 3760076"/>
              <a:gd name="connsiteX108" fmla="*/ 6392918 w 7409794"/>
              <a:gd name="connsiteY108" fmla="*/ 275897 h 3760076"/>
              <a:gd name="connsiteX109" fmla="*/ 6582104 w 7409794"/>
              <a:gd name="connsiteY109" fmla="*/ 275897 h 3760076"/>
              <a:gd name="connsiteX110" fmla="*/ 6637283 w 7409794"/>
              <a:gd name="connsiteY110" fmla="*/ 244366 h 3760076"/>
              <a:gd name="connsiteX111" fmla="*/ 6739759 w 7409794"/>
              <a:gd name="connsiteY111" fmla="*/ 110359 h 3760076"/>
              <a:gd name="connsiteX112" fmla="*/ 6779173 w 7409794"/>
              <a:gd name="connsiteY112" fmla="*/ 63063 h 3760076"/>
              <a:gd name="connsiteX113" fmla="*/ 6842235 w 7409794"/>
              <a:gd name="connsiteY113" fmla="*/ 268014 h 3760076"/>
              <a:gd name="connsiteX114" fmla="*/ 6928945 w 7409794"/>
              <a:gd name="connsiteY114" fmla="*/ 409904 h 3760076"/>
              <a:gd name="connsiteX115" fmla="*/ 7133897 w 7409794"/>
              <a:gd name="connsiteY115" fmla="*/ 417787 h 3760076"/>
              <a:gd name="connsiteX116" fmla="*/ 7133897 w 7409794"/>
              <a:gd name="connsiteY116" fmla="*/ 528145 h 3760076"/>
              <a:gd name="connsiteX117" fmla="*/ 7189076 w 7409794"/>
              <a:gd name="connsiteY117" fmla="*/ 567559 h 3760076"/>
              <a:gd name="connsiteX118" fmla="*/ 7299435 w 7409794"/>
              <a:gd name="connsiteY118" fmla="*/ 748863 h 3760076"/>
              <a:gd name="connsiteX119" fmla="*/ 7236373 w 7409794"/>
              <a:gd name="connsiteY119" fmla="*/ 843456 h 3760076"/>
              <a:gd name="connsiteX120" fmla="*/ 7220607 w 7409794"/>
              <a:gd name="connsiteY120" fmla="*/ 969580 h 3760076"/>
              <a:gd name="connsiteX121" fmla="*/ 7236373 w 7409794"/>
              <a:gd name="connsiteY121" fmla="*/ 1158766 h 3760076"/>
              <a:gd name="connsiteX122" fmla="*/ 7244256 w 7409794"/>
              <a:gd name="connsiteY122" fmla="*/ 1347952 h 3760076"/>
              <a:gd name="connsiteX123" fmla="*/ 7220607 w 7409794"/>
              <a:gd name="connsiteY123" fmla="*/ 1340069 h 3760076"/>
              <a:gd name="connsiteX124" fmla="*/ 7220607 w 7409794"/>
              <a:gd name="connsiteY124" fmla="*/ 1395249 h 3760076"/>
              <a:gd name="connsiteX125" fmla="*/ 7323083 w 7409794"/>
              <a:gd name="connsiteY125" fmla="*/ 1623849 h 3760076"/>
              <a:gd name="connsiteX126" fmla="*/ 7409794 w 7409794"/>
              <a:gd name="connsiteY126" fmla="*/ 1805152 h 3760076"/>
              <a:gd name="connsiteX127" fmla="*/ 7291552 w 7409794"/>
              <a:gd name="connsiteY127" fmla="*/ 1899745 h 3760076"/>
              <a:gd name="connsiteX128" fmla="*/ 7204842 w 7409794"/>
              <a:gd name="connsiteY128" fmla="*/ 1962807 h 3760076"/>
              <a:gd name="connsiteX129" fmla="*/ 7055069 w 7409794"/>
              <a:gd name="connsiteY129" fmla="*/ 1868214 h 3760076"/>
              <a:gd name="connsiteX130" fmla="*/ 7023538 w 7409794"/>
              <a:gd name="connsiteY130" fmla="*/ 1781504 h 3760076"/>
              <a:gd name="connsiteX131" fmla="*/ 6999890 w 7409794"/>
              <a:gd name="connsiteY131" fmla="*/ 1726325 h 3760076"/>
              <a:gd name="connsiteX132" fmla="*/ 6921062 w 7409794"/>
              <a:gd name="connsiteY132" fmla="*/ 1726325 h 3760076"/>
              <a:gd name="connsiteX133" fmla="*/ 6905297 w 7409794"/>
              <a:gd name="connsiteY133" fmla="*/ 1671145 h 3760076"/>
              <a:gd name="connsiteX134" fmla="*/ 6865883 w 7409794"/>
              <a:gd name="connsiteY134" fmla="*/ 1671145 h 3760076"/>
              <a:gd name="connsiteX135" fmla="*/ 6613635 w 7409794"/>
              <a:gd name="connsiteY135" fmla="*/ 1805152 h 3760076"/>
              <a:gd name="connsiteX136" fmla="*/ 6353504 w 7409794"/>
              <a:gd name="connsiteY136" fmla="*/ 1868214 h 3760076"/>
              <a:gd name="connsiteX137" fmla="*/ 6180083 w 7409794"/>
              <a:gd name="connsiteY137" fmla="*/ 1907628 h 3760076"/>
              <a:gd name="connsiteX138" fmla="*/ 6085490 w 7409794"/>
              <a:gd name="connsiteY138" fmla="*/ 1899745 h 3760076"/>
              <a:gd name="connsiteX139" fmla="*/ 6046076 w 7409794"/>
              <a:gd name="connsiteY139" fmla="*/ 1789387 h 3760076"/>
              <a:gd name="connsiteX140" fmla="*/ 5888421 w 7409794"/>
              <a:gd name="connsiteY140" fmla="*/ 1915511 h 3760076"/>
              <a:gd name="connsiteX141" fmla="*/ 5888421 w 7409794"/>
              <a:gd name="connsiteY141" fmla="*/ 1915511 h 3760076"/>
              <a:gd name="connsiteX142" fmla="*/ 5691352 w 7409794"/>
              <a:gd name="connsiteY142" fmla="*/ 1868214 h 3760076"/>
              <a:gd name="connsiteX143" fmla="*/ 5644056 w 7409794"/>
              <a:gd name="connsiteY143" fmla="*/ 1813035 h 3760076"/>
              <a:gd name="connsiteX144" fmla="*/ 5565228 w 7409794"/>
              <a:gd name="connsiteY144" fmla="*/ 1844566 h 3760076"/>
              <a:gd name="connsiteX145" fmla="*/ 5470635 w 7409794"/>
              <a:gd name="connsiteY145" fmla="*/ 1671145 h 3760076"/>
              <a:gd name="connsiteX146" fmla="*/ 5368159 w 7409794"/>
              <a:gd name="connsiteY146" fmla="*/ 1608083 h 3760076"/>
              <a:gd name="connsiteX147" fmla="*/ 5257800 w 7409794"/>
              <a:gd name="connsiteY147" fmla="*/ 1679028 h 3760076"/>
              <a:gd name="connsiteX148" fmla="*/ 5407573 w 7409794"/>
              <a:gd name="connsiteY148" fmla="*/ 1844566 h 3760076"/>
              <a:gd name="connsiteX149" fmla="*/ 5446987 w 7409794"/>
              <a:gd name="connsiteY149" fmla="*/ 1836683 h 3760076"/>
              <a:gd name="connsiteX150" fmla="*/ 5478518 w 7409794"/>
              <a:gd name="connsiteY150" fmla="*/ 1836683 h 3760076"/>
              <a:gd name="connsiteX151" fmla="*/ 5525814 w 7409794"/>
              <a:gd name="connsiteY151" fmla="*/ 1923394 h 3760076"/>
              <a:gd name="connsiteX152" fmla="*/ 5588876 w 7409794"/>
              <a:gd name="connsiteY152" fmla="*/ 1947042 h 3760076"/>
              <a:gd name="connsiteX153" fmla="*/ 5644056 w 7409794"/>
              <a:gd name="connsiteY153" fmla="*/ 1907628 h 3760076"/>
              <a:gd name="connsiteX154" fmla="*/ 5699235 w 7409794"/>
              <a:gd name="connsiteY154" fmla="*/ 2017987 h 3760076"/>
              <a:gd name="connsiteX155" fmla="*/ 5683469 w 7409794"/>
              <a:gd name="connsiteY155" fmla="*/ 2104697 h 3760076"/>
              <a:gd name="connsiteX156" fmla="*/ 5707118 w 7409794"/>
              <a:gd name="connsiteY156" fmla="*/ 2112580 h 3760076"/>
              <a:gd name="connsiteX157" fmla="*/ 5746531 w 7409794"/>
              <a:gd name="connsiteY157" fmla="*/ 2144111 h 3760076"/>
              <a:gd name="connsiteX158" fmla="*/ 5896304 w 7409794"/>
              <a:gd name="connsiteY158" fmla="*/ 2033752 h 3760076"/>
              <a:gd name="connsiteX159" fmla="*/ 5959366 w 7409794"/>
              <a:gd name="connsiteY159" fmla="*/ 1899745 h 3760076"/>
              <a:gd name="connsiteX160" fmla="*/ 6006662 w 7409794"/>
              <a:gd name="connsiteY160" fmla="*/ 1797269 h 3760076"/>
              <a:gd name="connsiteX161" fmla="*/ 6093373 w 7409794"/>
              <a:gd name="connsiteY161" fmla="*/ 1828800 h 3760076"/>
              <a:gd name="connsiteX162" fmla="*/ 6148552 w 7409794"/>
              <a:gd name="connsiteY162" fmla="*/ 1939159 h 3760076"/>
              <a:gd name="connsiteX163" fmla="*/ 6211614 w 7409794"/>
              <a:gd name="connsiteY163" fmla="*/ 2010104 h 3760076"/>
              <a:gd name="connsiteX164" fmla="*/ 6353504 w 7409794"/>
              <a:gd name="connsiteY164" fmla="*/ 2025869 h 3760076"/>
              <a:gd name="connsiteX165" fmla="*/ 6424449 w 7409794"/>
              <a:gd name="connsiteY165" fmla="*/ 2096814 h 3760076"/>
              <a:gd name="connsiteX166" fmla="*/ 6487511 w 7409794"/>
              <a:gd name="connsiteY166" fmla="*/ 2159876 h 3760076"/>
              <a:gd name="connsiteX167" fmla="*/ 6487511 w 7409794"/>
              <a:gd name="connsiteY167" fmla="*/ 2293883 h 3760076"/>
              <a:gd name="connsiteX168" fmla="*/ 6400800 w 7409794"/>
              <a:gd name="connsiteY168" fmla="*/ 2427890 h 3760076"/>
              <a:gd name="connsiteX169" fmla="*/ 6361387 w 7409794"/>
              <a:gd name="connsiteY169" fmla="*/ 2498835 h 3760076"/>
              <a:gd name="connsiteX170" fmla="*/ 6361387 w 7409794"/>
              <a:gd name="connsiteY170" fmla="*/ 2593428 h 3760076"/>
              <a:gd name="connsiteX171" fmla="*/ 6258911 w 7409794"/>
              <a:gd name="connsiteY171" fmla="*/ 2695904 h 3760076"/>
              <a:gd name="connsiteX172" fmla="*/ 6243145 w 7409794"/>
              <a:gd name="connsiteY172" fmla="*/ 2782614 h 3760076"/>
              <a:gd name="connsiteX173" fmla="*/ 6164318 w 7409794"/>
              <a:gd name="connsiteY173" fmla="*/ 2845676 h 3760076"/>
              <a:gd name="connsiteX174" fmla="*/ 6140669 w 7409794"/>
              <a:gd name="connsiteY174" fmla="*/ 2932387 h 3760076"/>
              <a:gd name="connsiteX175" fmla="*/ 6014545 w 7409794"/>
              <a:gd name="connsiteY175" fmla="*/ 3003331 h 3760076"/>
              <a:gd name="connsiteX176" fmla="*/ 5975131 w 7409794"/>
              <a:gd name="connsiteY176" fmla="*/ 3090042 h 3760076"/>
              <a:gd name="connsiteX177" fmla="*/ 5880538 w 7409794"/>
              <a:gd name="connsiteY177" fmla="*/ 3208283 h 3760076"/>
              <a:gd name="connsiteX178" fmla="*/ 5707118 w 7409794"/>
              <a:gd name="connsiteY178" fmla="*/ 3294994 h 3760076"/>
              <a:gd name="connsiteX179" fmla="*/ 5533697 w 7409794"/>
              <a:gd name="connsiteY179" fmla="*/ 3436883 h 3760076"/>
              <a:gd name="connsiteX180" fmla="*/ 5360276 w 7409794"/>
              <a:gd name="connsiteY180" fmla="*/ 3594538 h 3760076"/>
              <a:gd name="connsiteX181" fmla="*/ 5186856 w 7409794"/>
              <a:gd name="connsiteY181" fmla="*/ 3689131 h 3760076"/>
              <a:gd name="connsiteX182" fmla="*/ 5029200 w 7409794"/>
              <a:gd name="connsiteY182" fmla="*/ 3760076 h 3760076"/>
              <a:gd name="connsiteX183" fmla="*/ 4887311 w 7409794"/>
              <a:gd name="connsiteY183" fmla="*/ 3720663 h 3760076"/>
              <a:gd name="connsiteX184" fmla="*/ 4753304 w 7409794"/>
              <a:gd name="connsiteY184" fmla="*/ 3507828 h 3760076"/>
              <a:gd name="connsiteX185" fmla="*/ 4698125 w 7409794"/>
              <a:gd name="connsiteY185" fmla="*/ 3326525 h 3760076"/>
              <a:gd name="connsiteX186" fmla="*/ 4650828 w 7409794"/>
              <a:gd name="connsiteY186" fmla="*/ 3279228 h 3760076"/>
              <a:gd name="connsiteX187" fmla="*/ 4572000 w 7409794"/>
              <a:gd name="connsiteY187" fmla="*/ 3121573 h 3760076"/>
              <a:gd name="connsiteX188" fmla="*/ 4477407 w 7409794"/>
              <a:gd name="connsiteY188" fmla="*/ 3034863 h 3760076"/>
              <a:gd name="connsiteX189" fmla="*/ 4382814 w 7409794"/>
              <a:gd name="connsiteY189" fmla="*/ 2932387 h 3760076"/>
              <a:gd name="connsiteX190" fmla="*/ 4327635 w 7409794"/>
              <a:gd name="connsiteY190" fmla="*/ 2885090 h 3760076"/>
              <a:gd name="connsiteX191" fmla="*/ 4303987 w 7409794"/>
              <a:gd name="connsiteY191" fmla="*/ 2829911 h 3760076"/>
              <a:gd name="connsiteX192" fmla="*/ 4264573 w 7409794"/>
              <a:gd name="connsiteY192" fmla="*/ 2751083 h 3760076"/>
              <a:gd name="connsiteX193" fmla="*/ 4288221 w 7409794"/>
              <a:gd name="connsiteY193" fmla="*/ 2688021 h 3760076"/>
              <a:gd name="connsiteX194" fmla="*/ 4193628 w 7409794"/>
              <a:gd name="connsiteY194" fmla="*/ 2554014 h 3760076"/>
              <a:gd name="connsiteX195" fmla="*/ 4083269 w 7409794"/>
              <a:gd name="connsiteY195" fmla="*/ 2538249 h 3760076"/>
              <a:gd name="connsiteX196" fmla="*/ 4020207 w 7409794"/>
              <a:gd name="connsiteY196" fmla="*/ 2372711 h 3760076"/>
              <a:gd name="connsiteX197" fmla="*/ 4020207 w 7409794"/>
              <a:gd name="connsiteY197" fmla="*/ 2372711 h 3760076"/>
              <a:gd name="connsiteX198" fmla="*/ 3957145 w 7409794"/>
              <a:gd name="connsiteY198" fmla="*/ 2254469 h 3760076"/>
              <a:gd name="connsiteX199" fmla="*/ 3878318 w 7409794"/>
              <a:gd name="connsiteY199" fmla="*/ 2199290 h 3760076"/>
              <a:gd name="connsiteX200" fmla="*/ 3854669 w 7409794"/>
              <a:gd name="connsiteY200" fmla="*/ 2128345 h 3760076"/>
              <a:gd name="connsiteX201" fmla="*/ 3815256 w 7409794"/>
              <a:gd name="connsiteY201" fmla="*/ 2096814 h 3760076"/>
              <a:gd name="connsiteX202" fmla="*/ 3752194 w 7409794"/>
              <a:gd name="connsiteY202" fmla="*/ 2128345 h 3760076"/>
              <a:gd name="connsiteX203" fmla="*/ 3752194 w 7409794"/>
              <a:gd name="connsiteY203" fmla="*/ 2215056 h 3760076"/>
              <a:gd name="connsiteX204" fmla="*/ 3854669 w 7409794"/>
              <a:gd name="connsiteY204" fmla="*/ 2356945 h 3760076"/>
              <a:gd name="connsiteX205" fmla="*/ 3933497 w 7409794"/>
              <a:gd name="connsiteY205" fmla="*/ 2467304 h 3760076"/>
              <a:gd name="connsiteX206" fmla="*/ 3957145 w 7409794"/>
              <a:gd name="connsiteY206" fmla="*/ 2490952 h 3760076"/>
              <a:gd name="connsiteX207" fmla="*/ 3980794 w 7409794"/>
              <a:gd name="connsiteY207" fmla="*/ 2530366 h 3760076"/>
              <a:gd name="connsiteX208" fmla="*/ 3980794 w 7409794"/>
              <a:gd name="connsiteY208" fmla="*/ 2624959 h 3760076"/>
              <a:gd name="connsiteX209" fmla="*/ 4114800 w 7409794"/>
              <a:gd name="connsiteY209" fmla="*/ 2703787 h 3760076"/>
              <a:gd name="connsiteX210" fmla="*/ 4185745 w 7409794"/>
              <a:gd name="connsiteY210" fmla="*/ 3019097 h 3760076"/>
              <a:gd name="connsiteX211" fmla="*/ 4311869 w 7409794"/>
              <a:gd name="connsiteY211" fmla="*/ 3145221 h 3760076"/>
              <a:gd name="connsiteX212" fmla="*/ 4414345 w 7409794"/>
              <a:gd name="connsiteY212" fmla="*/ 3263463 h 3760076"/>
              <a:gd name="connsiteX213" fmla="*/ 4437994 w 7409794"/>
              <a:gd name="connsiteY213" fmla="*/ 3358056 h 3760076"/>
              <a:gd name="connsiteX214" fmla="*/ 4422228 w 7409794"/>
              <a:gd name="connsiteY214" fmla="*/ 3460531 h 3760076"/>
              <a:gd name="connsiteX215" fmla="*/ 4209394 w 7409794"/>
              <a:gd name="connsiteY215" fmla="*/ 3484180 h 3760076"/>
              <a:gd name="connsiteX216" fmla="*/ 4020207 w 7409794"/>
              <a:gd name="connsiteY216" fmla="*/ 3468414 h 3760076"/>
              <a:gd name="connsiteX217" fmla="*/ 3831021 w 7409794"/>
              <a:gd name="connsiteY217" fmla="*/ 3413235 h 3760076"/>
              <a:gd name="connsiteX218" fmla="*/ 3618187 w 7409794"/>
              <a:gd name="connsiteY218" fmla="*/ 3310759 h 3760076"/>
              <a:gd name="connsiteX219" fmla="*/ 3555125 w 7409794"/>
              <a:gd name="connsiteY219" fmla="*/ 3279228 h 3760076"/>
              <a:gd name="connsiteX220" fmla="*/ 3350173 w 7409794"/>
              <a:gd name="connsiteY220" fmla="*/ 3255580 h 3760076"/>
              <a:gd name="connsiteX221" fmla="*/ 3255580 w 7409794"/>
              <a:gd name="connsiteY221" fmla="*/ 3129456 h 3760076"/>
              <a:gd name="connsiteX222" fmla="*/ 3255580 w 7409794"/>
              <a:gd name="connsiteY222" fmla="*/ 2908738 h 3760076"/>
              <a:gd name="connsiteX223" fmla="*/ 3302876 w 7409794"/>
              <a:gd name="connsiteY223" fmla="*/ 2806263 h 3760076"/>
              <a:gd name="connsiteX224" fmla="*/ 3436883 w 7409794"/>
              <a:gd name="connsiteY224" fmla="*/ 2672256 h 3760076"/>
              <a:gd name="connsiteX225" fmla="*/ 3397469 w 7409794"/>
              <a:gd name="connsiteY225" fmla="*/ 2467304 h 3760076"/>
              <a:gd name="connsiteX226" fmla="*/ 3200400 w 7409794"/>
              <a:gd name="connsiteY226" fmla="*/ 2238704 h 3760076"/>
              <a:gd name="connsiteX227" fmla="*/ 3082159 w 7409794"/>
              <a:gd name="connsiteY227" fmla="*/ 2088931 h 3760076"/>
              <a:gd name="connsiteX228" fmla="*/ 2743200 w 7409794"/>
              <a:gd name="connsiteY228" fmla="*/ 1962807 h 3760076"/>
              <a:gd name="connsiteX229" fmla="*/ 2672256 w 7409794"/>
              <a:gd name="connsiteY229" fmla="*/ 1915511 h 3760076"/>
              <a:gd name="connsiteX230" fmla="*/ 2475187 w 7409794"/>
              <a:gd name="connsiteY230" fmla="*/ 1915511 h 3760076"/>
              <a:gd name="connsiteX231" fmla="*/ 2262352 w 7409794"/>
              <a:gd name="connsiteY231" fmla="*/ 1883980 h 3760076"/>
              <a:gd name="connsiteX232" fmla="*/ 2120462 w 7409794"/>
              <a:gd name="connsiteY232" fmla="*/ 1907628 h 3760076"/>
              <a:gd name="connsiteX233" fmla="*/ 1781504 w 7409794"/>
              <a:gd name="connsiteY233" fmla="*/ 2222938 h 3760076"/>
              <a:gd name="connsiteX234" fmla="*/ 1426780 w 7409794"/>
              <a:gd name="connsiteY234" fmla="*/ 2183525 h 3760076"/>
              <a:gd name="connsiteX235" fmla="*/ 1166649 w 7409794"/>
              <a:gd name="connsiteY235" fmla="*/ 2088931 h 3760076"/>
              <a:gd name="connsiteX236" fmla="*/ 922283 w 7409794"/>
              <a:gd name="connsiteY236" fmla="*/ 1994338 h 3760076"/>
              <a:gd name="connsiteX237" fmla="*/ 835573 w 7409794"/>
              <a:gd name="connsiteY237" fmla="*/ 1820918 h 3760076"/>
              <a:gd name="connsiteX238" fmla="*/ 701566 w 7409794"/>
              <a:gd name="connsiteY238" fmla="*/ 1694794 h 3760076"/>
              <a:gd name="connsiteX239" fmla="*/ 630621 w 7409794"/>
              <a:gd name="connsiteY239" fmla="*/ 1505607 h 3760076"/>
              <a:gd name="connsiteX240" fmla="*/ 362607 w 7409794"/>
              <a:gd name="connsiteY240" fmla="*/ 1489842 h 3760076"/>
              <a:gd name="connsiteX241" fmla="*/ 307428 w 7409794"/>
              <a:gd name="connsiteY241" fmla="*/ 1387366 h 3760076"/>
              <a:gd name="connsiteX242" fmla="*/ 173421 w 7409794"/>
              <a:gd name="connsiteY242" fmla="*/ 1324304 h 3760076"/>
              <a:gd name="connsiteX243" fmla="*/ 39414 w 7409794"/>
              <a:gd name="connsiteY243" fmla="*/ 1237594 h 3760076"/>
              <a:gd name="connsiteX244" fmla="*/ 0 w 7409794"/>
              <a:gd name="connsiteY244" fmla="*/ 1001111 h 3760076"/>
              <a:gd name="connsiteX245" fmla="*/ 0 w 7409794"/>
              <a:gd name="connsiteY245" fmla="*/ 906518 h 3760076"/>
              <a:gd name="connsiteX246" fmla="*/ 35010 w 7409794"/>
              <a:gd name="connsiteY246" fmla="*/ 832327 h 3760076"/>
              <a:gd name="connsiteX247" fmla="*/ 171450 w 7409794"/>
              <a:gd name="connsiteY247" fmla="*/ 680351 h 3760076"/>
              <a:gd name="connsiteX248" fmla="*/ 246569 w 7409794"/>
              <a:gd name="connsiteY248"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54925 w 7409794"/>
              <a:gd name="connsiteY34" fmla="*/ 1592318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231169 w 7409794"/>
              <a:gd name="connsiteY40" fmla="*/ 1444632 h 3760076"/>
              <a:gd name="connsiteX41" fmla="*/ 2364828 w 7409794"/>
              <a:gd name="connsiteY41" fmla="*/ 1379483 h 3760076"/>
              <a:gd name="connsiteX42" fmla="*/ 2420007 w 7409794"/>
              <a:gd name="connsiteY42" fmla="*/ 1379483 h 3760076"/>
              <a:gd name="connsiteX43" fmla="*/ 2538249 w 7409794"/>
              <a:gd name="connsiteY43" fmla="*/ 1426780 h 3760076"/>
              <a:gd name="connsiteX44" fmla="*/ 2569780 w 7409794"/>
              <a:gd name="connsiteY44" fmla="*/ 1434663 h 3760076"/>
              <a:gd name="connsiteX45" fmla="*/ 2611396 w 7409794"/>
              <a:gd name="connsiteY45" fmla="*/ 1441503 h 3760076"/>
              <a:gd name="connsiteX46" fmla="*/ 2632842 w 7409794"/>
              <a:gd name="connsiteY46" fmla="*/ 1505607 h 3760076"/>
              <a:gd name="connsiteX47" fmla="*/ 2672256 w 7409794"/>
              <a:gd name="connsiteY47" fmla="*/ 1505607 h 3760076"/>
              <a:gd name="connsiteX48" fmla="*/ 2782614 w 7409794"/>
              <a:gd name="connsiteY48" fmla="*/ 1497725 h 3760076"/>
              <a:gd name="connsiteX49" fmla="*/ 2782614 w 7409794"/>
              <a:gd name="connsiteY49" fmla="*/ 1497725 h 3760076"/>
              <a:gd name="connsiteX50" fmla="*/ 2948152 w 7409794"/>
              <a:gd name="connsiteY50" fmla="*/ 1584435 h 3760076"/>
              <a:gd name="connsiteX51" fmla="*/ 3050628 w 7409794"/>
              <a:gd name="connsiteY51" fmla="*/ 1584435 h 3760076"/>
              <a:gd name="connsiteX52" fmla="*/ 3113690 w 7409794"/>
              <a:gd name="connsiteY52" fmla="*/ 1663263 h 3760076"/>
              <a:gd name="connsiteX53" fmla="*/ 3192518 w 7409794"/>
              <a:gd name="connsiteY53" fmla="*/ 1615966 h 3760076"/>
              <a:gd name="connsiteX54" fmla="*/ 3287111 w 7409794"/>
              <a:gd name="connsiteY54" fmla="*/ 1560787 h 3760076"/>
              <a:gd name="connsiteX55" fmla="*/ 3358056 w 7409794"/>
              <a:gd name="connsiteY55" fmla="*/ 1592318 h 3760076"/>
              <a:gd name="connsiteX56" fmla="*/ 3413235 w 7409794"/>
              <a:gd name="connsiteY56" fmla="*/ 1584435 h 3760076"/>
              <a:gd name="connsiteX57" fmla="*/ 3507828 w 7409794"/>
              <a:gd name="connsiteY57" fmla="*/ 1576552 h 3760076"/>
              <a:gd name="connsiteX58" fmla="*/ 3531476 w 7409794"/>
              <a:gd name="connsiteY58" fmla="*/ 1600200 h 3760076"/>
              <a:gd name="connsiteX59" fmla="*/ 3555125 w 7409794"/>
              <a:gd name="connsiteY59" fmla="*/ 1592318 h 3760076"/>
              <a:gd name="connsiteX60" fmla="*/ 3720662 w 7409794"/>
              <a:gd name="connsiteY60" fmla="*/ 1568669 h 3760076"/>
              <a:gd name="connsiteX61" fmla="*/ 3783725 w 7409794"/>
              <a:gd name="connsiteY61" fmla="*/ 1458311 h 3760076"/>
              <a:gd name="connsiteX62" fmla="*/ 3775842 w 7409794"/>
              <a:gd name="connsiteY62" fmla="*/ 1387366 h 3760076"/>
              <a:gd name="connsiteX63" fmla="*/ 3823138 w 7409794"/>
              <a:gd name="connsiteY63" fmla="*/ 1324304 h 3760076"/>
              <a:gd name="connsiteX64" fmla="*/ 3846787 w 7409794"/>
              <a:gd name="connsiteY64" fmla="*/ 1190297 h 3760076"/>
              <a:gd name="connsiteX65" fmla="*/ 3862552 w 7409794"/>
              <a:gd name="connsiteY65" fmla="*/ 1174531 h 3760076"/>
              <a:gd name="connsiteX66" fmla="*/ 3823138 w 7409794"/>
              <a:gd name="connsiteY66" fmla="*/ 1135118 h 3760076"/>
              <a:gd name="connsiteX67" fmla="*/ 3831021 w 7409794"/>
              <a:gd name="connsiteY67" fmla="*/ 1072056 h 3760076"/>
              <a:gd name="connsiteX68" fmla="*/ 3831021 w 7409794"/>
              <a:gd name="connsiteY68" fmla="*/ 945931 h 3760076"/>
              <a:gd name="connsiteX69" fmla="*/ 3799490 w 7409794"/>
              <a:gd name="connsiteY69" fmla="*/ 930166 h 3760076"/>
              <a:gd name="connsiteX70" fmla="*/ 3736428 w 7409794"/>
              <a:gd name="connsiteY70" fmla="*/ 945931 h 3760076"/>
              <a:gd name="connsiteX71" fmla="*/ 3712780 w 7409794"/>
              <a:gd name="connsiteY71" fmla="*/ 961697 h 3760076"/>
              <a:gd name="connsiteX72" fmla="*/ 3641835 w 7409794"/>
              <a:gd name="connsiteY72" fmla="*/ 993228 h 3760076"/>
              <a:gd name="connsiteX73" fmla="*/ 3767959 w 7409794"/>
              <a:gd name="connsiteY73" fmla="*/ 717331 h 3760076"/>
              <a:gd name="connsiteX74" fmla="*/ 3838904 w 7409794"/>
              <a:gd name="connsiteY74" fmla="*/ 685800 h 3760076"/>
              <a:gd name="connsiteX75" fmla="*/ 4051738 w 7409794"/>
              <a:gd name="connsiteY75" fmla="*/ 693683 h 3760076"/>
              <a:gd name="connsiteX76" fmla="*/ 4154214 w 7409794"/>
              <a:gd name="connsiteY76" fmla="*/ 575442 h 3760076"/>
              <a:gd name="connsiteX77" fmla="*/ 4233042 w 7409794"/>
              <a:gd name="connsiteY77" fmla="*/ 496614 h 3760076"/>
              <a:gd name="connsiteX78" fmla="*/ 4217276 w 7409794"/>
              <a:gd name="connsiteY78" fmla="*/ 417787 h 3760076"/>
              <a:gd name="connsiteX79" fmla="*/ 4233042 w 7409794"/>
              <a:gd name="connsiteY79" fmla="*/ 362607 h 3760076"/>
              <a:gd name="connsiteX80" fmla="*/ 4256690 w 7409794"/>
              <a:gd name="connsiteY80" fmla="*/ 315311 h 3760076"/>
              <a:gd name="connsiteX81" fmla="*/ 4335518 w 7409794"/>
              <a:gd name="connsiteY81" fmla="*/ 260131 h 3760076"/>
              <a:gd name="connsiteX82" fmla="*/ 4532587 w 7409794"/>
              <a:gd name="connsiteY82" fmla="*/ 141890 h 3760076"/>
              <a:gd name="connsiteX83" fmla="*/ 4635062 w 7409794"/>
              <a:gd name="connsiteY83" fmla="*/ 189187 h 3760076"/>
              <a:gd name="connsiteX84" fmla="*/ 4792718 w 7409794"/>
              <a:gd name="connsiteY84" fmla="*/ 228600 h 3760076"/>
              <a:gd name="connsiteX85" fmla="*/ 4855780 w 7409794"/>
              <a:gd name="connsiteY85" fmla="*/ 323194 h 3760076"/>
              <a:gd name="connsiteX86" fmla="*/ 4895194 w 7409794"/>
              <a:gd name="connsiteY86" fmla="*/ 417787 h 3760076"/>
              <a:gd name="connsiteX87" fmla="*/ 4974021 w 7409794"/>
              <a:gd name="connsiteY87" fmla="*/ 449318 h 3760076"/>
              <a:gd name="connsiteX88" fmla="*/ 5052849 w 7409794"/>
              <a:gd name="connsiteY88" fmla="*/ 480849 h 3760076"/>
              <a:gd name="connsiteX89" fmla="*/ 5084380 w 7409794"/>
              <a:gd name="connsiteY89" fmla="*/ 465083 h 3760076"/>
              <a:gd name="connsiteX90" fmla="*/ 5092262 w 7409794"/>
              <a:gd name="connsiteY90" fmla="*/ 551794 h 3760076"/>
              <a:gd name="connsiteX91" fmla="*/ 5115911 w 7409794"/>
              <a:gd name="connsiteY91" fmla="*/ 591207 h 3760076"/>
              <a:gd name="connsiteX92" fmla="*/ 5171090 w 7409794"/>
              <a:gd name="connsiteY92" fmla="*/ 591207 h 3760076"/>
              <a:gd name="connsiteX93" fmla="*/ 5281449 w 7409794"/>
              <a:gd name="connsiteY93" fmla="*/ 630621 h 3760076"/>
              <a:gd name="connsiteX94" fmla="*/ 5352394 w 7409794"/>
              <a:gd name="connsiteY94" fmla="*/ 638504 h 3760076"/>
              <a:gd name="connsiteX95" fmla="*/ 5439104 w 7409794"/>
              <a:gd name="connsiteY95" fmla="*/ 638504 h 3760076"/>
              <a:gd name="connsiteX96" fmla="*/ 5517931 w 7409794"/>
              <a:gd name="connsiteY96" fmla="*/ 606973 h 3760076"/>
              <a:gd name="connsiteX97" fmla="*/ 5470635 w 7409794"/>
              <a:gd name="connsiteY97" fmla="*/ 480849 h 3760076"/>
              <a:gd name="connsiteX98" fmla="*/ 5470635 w 7409794"/>
              <a:gd name="connsiteY98" fmla="*/ 480849 h 3760076"/>
              <a:gd name="connsiteX99" fmla="*/ 5549462 w 7409794"/>
              <a:gd name="connsiteY99" fmla="*/ 465083 h 3760076"/>
              <a:gd name="connsiteX100" fmla="*/ 5683469 w 7409794"/>
              <a:gd name="connsiteY100" fmla="*/ 488731 h 3760076"/>
              <a:gd name="connsiteX101" fmla="*/ 6061842 w 7409794"/>
              <a:gd name="connsiteY101" fmla="*/ 543911 h 3760076"/>
              <a:gd name="connsiteX102" fmla="*/ 6164318 w 7409794"/>
              <a:gd name="connsiteY102" fmla="*/ 354725 h 3760076"/>
              <a:gd name="connsiteX103" fmla="*/ 6117021 w 7409794"/>
              <a:gd name="connsiteY103" fmla="*/ 197069 h 3760076"/>
              <a:gd name="connsiteX104" fmla="*/ 6006662 w 7409794"/>
              <a:gd name="connsiteY104" fmla="*/ 63063 h 3760076"/>
              <a:gd name="connsiteX105" fmla="*/ 6140669 w 7409794"/>
              <a:gd name="connsiteY105" fmla="*/ 0 h 3760076"/>
              <a:gd name="connsiteX106" fmla="*/ 6211614 w 7409794"/>
              <a:gd name="connsiteY106" fmla="*/ 47297 h 3760076"/>
              <a:gd name="connsiteX107" fmla="*/ 6290442 w 7409794"/>
              <a:gd name="connsiteY107" fmla="*/ 173421 h 3760076"/>
              <a:gd name="connsiteX108" fmla="*/ 6392918 w 7409794"/>
              <a:gd name="connsiteY108" fmla="*/ 275897 h 3760076"/>
              <a:gd name="connsiteX109" fmla="*/ 6582104 w 7409794"/>
              <a:gd name="connsiteY109" fmla="*/ 275897 h 3760076"/>
              <a:gd name="connsiteX110" fmla="*/ 6637283 w 7409794"/>
              <a:gd name="connsiteY110" fmla="*/ 244366 h 3760076"/>
              <a:gd name="connsiteX111" fmla="*/ 6739759 w 7409794"/>
              <a:gd name="connsiteY111" fmla="*/ 110359 h 3760076"/>
              <a:gd name="connsiteX112" fmla="*/ 6779173 w 7409794"/>
              <a:gd name="connsiteY112" fmla="*/ 63063 h 3760076"/>
              <a:gd name="connsiteX113" fmla="*/ 6842235 w 7409794"/>
              <a:gd name="connsiteY113" fmla="*/ 268014 h 3760076"/>
              <a:gd name="connsiteX114" fmla="*/ 6928945 w 7409794"/>
              <a:gd name="connsiteY114" fmla="*/ 409904 h 3760076"/>
              <a:gd name="connsiteX115" fmla="*/ 7133897 w 7409794"/>
              <a:gd name="connsiteY115" fmla="*/ 417787 h 3760076"/>
              <a:gd name="connsiteX116" fmla="*/ 7133897 w 7409794"/>
              <a:gd name="connsiteY116" fmla="*/ 528145 h 3760076"/>
              <a:gd name="connsiteX117" fmla="*/ 7189076 w 7409794"/>
              <a:gd name="connsiteY117" fmla="*/ 567559 h 3760076"/>
              <a:gd name="connsiteX118" fmla="*/ 7299435 w 7409794"/>
              <a:gd name="connsiteY118" fmla="*/ 748863 h 3760076"/>
              <a:gd name="connsiteX119" fmla="*/ 7236373 w 7409794"/>
              <a:gd name="connsiteY119" fmla="*/ 843456 h 3760076"/>
              <a:gd name="connsiteX120" fmla="*/ 7220607 w 7409794"/>
              <a:gd name="connsiteY120" fmla="*/ 969580 h 3760076"/>
              <a:gd name="connsiteX121" fmla="*/ 7236373 w 7409794"/>
              <a:gd name="connsiteY121" fmla="*/ 1158766 h 3760076"/>
              <a:gd name="connsiteX122" fmla="*/ 7244256 w 7409794"/>
              <a:gd name="connsiteY122" fmla="*/ 1347952 h 3760076"/>
              <a:gd name="connsiteX123" fmla="*/ 7220607 w 7409794"/>
              <a:gd name="connsiteY123" fmla="*/ 1340069 h 3760076"/>
              <a:gd name="connsiteX124" fmla="*/ 7220607 w 7409794"/>
              <a:gd name="connsiteY124" fmla="*/ 1395249 h 3760076"/>
              <a:gd name="connsiteX125" fmla="*/ 7323083 w 7409794"/>
              <a:gd name="connsiteY125" fmla="*/ 1623849 h 3760076"/>
              <a:gd name="connsiteX126" fmla="*/ 7409794 w 7409794"/>
              <a:gd name="connsiteY126" fmla="*/ 1805152 h 3760076"/>
              <a:gd name="connsiteX127" fmla="*/ 7291552 w 7409794"/>
              <a:gd name="connsiteY127" fmla="*/ 1899745 h 3760076"/>
              <a:gd name="connsiteX128" fmla="*/ 7204842 w 7409794"/>
              <a:gd name="connsiteY128" fmla="*/ 1962807 h 3760076"/>
              <a:gd name="connsiteX129" fmla="*/ 7055069 w 7409794"/>
              <a:gd name="connsiteY129" fmla="*/ 1868214 h 3760076"/>
              <a:gd name="connsiteX130" fmla="*/ 7023538 w 7409794"/>
              <a:gd name="connsiteY130" fmla="*/ 1781504 h 3760076"/>
              <a:gd name="connsiteX131" fmla="*/ 6999890 w 7409794"/>
              <a:gd name="connsiteY131" fmla="*/ 1726325 h 3760076"/>
              <a:gd name="connsiteX132" fmla="*/ 6921062 w 7409794"/>
              <a:gd name="connsiteY132" fmla="*/ 1726325 h 3760076"/>
              <a:gd name="connsiteX133" fmla="*/ 6905297 w 7409794"/>
              <a:gd name="connsiteY133" fmla="*/ 1671145 h 3760076"/>
              <a:gd name="connsiteX134" fmla="*/ 6865883 w 7409794"/>
              <a:gd name="connsiteY134" fmla="*/ 1671145 h 3760076"/>
              <a:gd name="connsiteX135" fmla="*/ 6613635 w 7409794"/>
              <a:gd name="connsiteY135" fmla="*/ 1805152 h 3760076"/>
              <a:gd name="connsiteX136" fmla="*/ 6353504 w 7409794"/>
              <a:gd name="connsiteY136" fmla="*/ 1868214 h 3760076"/>
              <a:gd name="connsiteX137" fmla="*/ 6180083 w 7409794"/>
              <a:gd name="connsiteY137" fmla="*/ 1907628 h 3760076"/>
              <a:gd name="connsiteX138" fmla="*/ 6085490 w 7409794"/>
              <a:gd name="connsiteY138" fmla="*/ 1899745 h 3760076"/>
              <a:gd name="connsiteX139" fmla="*/ 6046076 w 7409794"/>
              <a:gd name="connsiteY139" fmla="*/ 1789387 h 3760076"/>
              <a:gd name="connsiteX140" fmla="*/ 5888421 w 7409794"/>
              <a:gd name="connsiteY140" fmla="*/ 1915511 h 3760076"/>
              <a:gd name="connsiteX141" fmla="*/ 5888421 w 7409794"/>
              <a:gd name="connsiteY141" fmla="*/ 1915511 h 3760076"/>
              <a:gd name="connsiteX142" fmla="*/ 5691352 w 7409794"/>
              <a:gd name="connsiteY142" fmla="*/ 1868214 h 3760076"/>
              <a:gd name="connsiteX143" fmla="*/ 5644056 w 7409794"/>
              <a:gd name="connsiteY143" fmla="*/ 1813035 h 3760076"/>
              <a:gd name="connsiteX144" fmla="*/ 5565228 w 7409794"/>
              <a:gd name="connsiteY144" fmla="*/ 1844566 h 3760076"/>
              <a:gd name="connsiteX145" fmla="*/ 5470635 w 7409794"/>
              <a:gd name="connsiteY145" fmla="*/ 1671145 h 3760076"/>
              <a:gd name="connsiteX146" fmla="*/ 5368159 w 7409794"/>
              <a:gd name="connsiteY146" fmla="*/ 1608083 h 3760076"/>
              <a:gd name="connsiteX147" fmla="*/ 5257800 w 7409794"/>
              <a:gd name="connsiteY147" fmla="*/ 1679028 h 3760076"/>
              <a:gd name="connsiteX148" fmla="*/ 5407573 w 7409794"/>
              <a:gd name="connsiteY148" fmla="*/ 1844566 h 3760076"/>
              <a:gd name="connsiteX149" fmla="*/ 5446987 w 7409794"/>
              <a:gd name="connsiteY149" fmla="*/ 1836683 h 3760076"/>
              <a:gd name="connsiteX150" fmla="*/ 5478518 w 7409794"/>
              <a:gd name="connsiteY150" fmla="*/ 1836683 h 3760076"/>
              <a:gd name="connsiteX151" fmla="*/ 5525814 w 7409794"/>
              <a:gd name="connsiteY151" fmla="*/ 1923394 h 3760076"/>
              <a:gd name="connsiteX152" fmla="*/ 5588876 w 7409794"/>
              <a:gd name="connsiteY152" fmla="*/ 1947042 h 3760076"/>
              <a:gd name="connsiteX153" fmla="*/ 5644056 w 7409794"/>
              <a:gd name="connsiteY153" fmla="*/ 1907628 h 3760076"/>
              <a:gd name="connsiteX154" fmla="*/ 5699235 w 7409794"/>
              <a:gd name="connsiteY154" fmla="*/ 2017987 h 3760076"/>
              <a:gd name="connsiteX155" fmla="*/ 5683469 w 7409794"/>
              <a:gd name="connsiteY155" fmla="*/ 2104697 h 3760076"/>
              <a:gd name="connsiteX156" fmla="*/ 5707118 w 7409794"/>
              <a:gd name="connsiteY156" fmla="*/ 2112580 h 3760076"/>
              <a:gd name="connsiteX157" fmla="*/ 5746531 w 7409794"/>
              <a:gd name="connsiteY157" fmla="*/ 2144111 h 3760076"/>
              <a:gd name="connsiteX158" fmla="*/ 5896304 w 7409794"/>
              <a:gd name="connsiteY158" fmla="*/ 2033752 h 3760076"/>
              <a:gd name="connsiteX159" fmla="*/ 5959366 w 7409794"/>
              <a:gd name="connsiteY159" fmla="*/ 1899745 h 3760076"/>
              <a:gd name="connsiteX160" fmla="*/ 6006662 w 7409794"/>
              <a:gd name="connsiteY160" fmla="*/ 1797269 h 3760076"/>
              <a:gd name="connsiteX161" fmla="*/ 6093373 w 7409794"/>
              <a:gd name="connsiteY161" fmla="*/ 1828800 h 3760076"/>
              <a:gd name="connsiteX162" fmla="*/ 6148552 w 7409794"/>
              <a:gd name="connsiteY162" fmla="*/ 1939159 h 3760076"/>
              <a:gd name="connsiteX163" fmla="*/ 6211614 w 7409794"/>
              <a:gd name="connsiteY163" fmla="*/ 2010104 h 3760076"/>
              <a:gd name="connsiteX164" fmla="*/ 6353504 w 7409794"/>
              <a:gd name="connsiteY164" fmla="*/ 2025869 h 3760076"/>
              <a:gd name="connsiteX165" fmla="*/ 6424449 w 7409794"/>
              <a:gd name="connsiteY165" fmla="*/ 2096814 h 3760076"/>
              <a:gd name="connsiteX166" fmla="*/ 6487511 w 7409794"/>
              <a:gd name="connsiteY166" fmla="*/ 2159876 h 3760076"/>
              <a:gd name="connsiteX167" fmla="*/ 6487511 w 7409794"/>
              <a:gd name="connsiteY167" fmla="*/ 2293883 h 3760076"/>
              <a:gd name="connsiteX168" fmla="*/ 6400800 w 7409794"/>
              <a:gd name="connsiteY168" fmla="*/ 2427890 h 3760076"/>
              <a:gd name="connsiteX169" fmla="*/ 6361387 w 7409794"/>
              <a:gd name="connsiteY169" fmla="*/ 2498835 h 3760076"/>
              <a:gd name="connsiteX170" fmla="*/ 6361387 w 7409794"/>
              <a:gd name="connsiteY170" fmla="*/ 2593428 h 3760076"/>
              <a:gd name="connsiteX171" fmla="*/ 6258911 w 7409794"/>
              <a:gd name="connsiteY171" fmla="*/ 2695904 h 3760076"/>
              <a:gd name="connsiteX172" fmla="*/ 6243145 w 7409794"/>
              <a:gd name="connsiteY172" fmla="*/ 2782614 h 3760076"/>
              <a:gd name="connsiteX173" fmla="*/ 6164318 w 7409794"/>
              <a:gd name="connsiteY173" fmla="*/ 2845676 h 3760076"/>
              <a:gd name="connsiteX174" fmla="*/ 6140669 w 7409794"/>
              <a:gd name="connsiteY174" fmla="*/ 2932387 h 3760076"/>
              <a:gd name="connsiteX175" fmla="*/ 6014545 w 7409794"/>
              <a:gd name="connsiteY175" fmla="*/ 3003331 h 3760076"/>
              <a:gd name="connsiteX176" fmla="*/ 5975131 w 7409794"/>
              <a:gd name="connsiteY176" fmla="*/ 3090042 h 3760076"/>
              <a:gd name="connsiteX177" fmla="*/ 5880538 w 7409794"/>
              <a:gd name="connsiteY177" fmla="*/ 3208283 h 3760076"/>
              <a:gd name="connsiteX178" fmla="*/ 5707118 w 7409794"/>
              <a:gd name="connsiteY178" fmla="*/ 3294994 h 3760076"/>
              <a:gd name="connsiteX179" fmla="*/ 5533697 w 7409794"/>
              <a:gd name="connsiteY179" fmla="*/ 3436883 h 3760076"/>
              <a:gd name="connsiteX180" fmla="*/ 5360276 w 7409794"/>
              <a:gd name="connsiteY180" fmla="*/ 3594538 h 3760076"/>
              <a:gd name="connsiteX181" fmla="*/ 5186856 w 7409794"/>
              <a:gd name="connsiteY181" fmla="*/ 3689131 h 3760076"/>
              <a:gd name="connsiteX182" fmla="*/ 5029200 w 7409794"/>
              <a:gd name="connsiteY182" fmla="*/ 3760076 h 3760076"/>
              <a:gd name="connsiteX183" fmla="*/ 4887311 w 7409794"/>
              <a:gd name="connsiteY183" fmla="*/ 3720663 h 3760076"/>
              <a:gd name="connsiteX184" fmla="*/ 4753304 w 7409794"/>
              <a:gd name="connsiteY184" fmla="*/ 3507828 h 3760076"/>
              <a:gd name="connsiteX185" fmla="*/ 4698125 w 7409794"/>
              <a:gd name="connsiteY185" fmla="*/ 3326525 h 3760076"/>
              <a:gd name="connsiteX186" fmla="*/ 4650828 w 7409794"/>
              <a:gd name="connsiteY186" fmla="*/ 3279228 h 3760076"/>
              <a:gd name="connsiteX187" fmla="*/ 4572000 w 7409794"/>
              <a:gd name="connsiteY187" fmla="*/ 3121573 h 3760076"/>
              <a:gd name="connsiteX188" fmla="*/ 4477407 w 7409794"/>
              <a:gd name="connsiteY188" fmla="*/ 3034863 h 3760076"/>
              <a:gd name="connsiteX189" fmla="*/ 4382814 w 7409794"/>
              <a:gd name="connsiteY189" fmla="*/ 2932387 h 3760076"/>
              <a:gd name="connsiteX190" fmla="*/ 4327635 w 7409794"/>
              <a:gd name="connsiteY190" fmla="*/ 2885090 h 3760076"/>
              <a:gd name="connsiteX191" fmla="*/ 4303987 w 7409794"/>
              <a:gd name="connsiteY191" fmla="*/ 2829911 h 3760076"/>
              <a:gd name="connsiteX192" fmla="*/ 4264573 w 7409794"/>
              <a:gd name="connsiteY192" fmla="*/ 2751083 h 3760076"/>
              <a:gd name="connsiteX193" fmla="*/ 4288221 w 7409794"/>
              <a:gd name="connsiteY193" fmla="*/ 2688021 h 3760076"/>
              <a:gd name="connsiteX194" fmla="*/ 4193628 w 7409794"/>
              <a:gd name="connsiteY194" fmla="*/ 2554014 h 3760076"/>
              <a:gd name="connsiteX195" fmla="*/ 4083269 w 7409794"/>
              <a:gd name="connsiteY195" fmla="*/ 2538249 h 3760076"/>
              <a:gd name="connsiteX196" fmla="*/ 4020207 w 7409794"/>
              <a:gd name="connsiteY196" fmla="*/ 2372711 h 3760076"/>
              <a:gd name="connsiteX197" fmla="*/ 4020207 w 7409794"/>
              <a:gd name="connsiteY197" fmla="*/ 2372711 h 3760076"/>
              <a:gd name="connsiteX198" fmla="*/ 3957145 w 7409794"/>
              <a:gd name="connsiteY198" fmla="*/ 2254469 h 3760076"/>
              <a:gd name="connsiteX199" fmla="*/ 3878318 w 7409794"/>
              <a:gd name="connsiteY199" fmla="*/ 2199290 h 3760076"/>
              <a:gd name="connsiteX200" fmla="*/ 3854669 w 7409794"/>
              <a:gd name="connsiteY200" fmla="*/ 2128345 h 3760076"/>
              <a:gd name="connsiteX201" fmla="*/ 3815256 w 7409794"/>
              <a:gd name="connsiteY201" fmla="*/ 2096814 h 3760076"/>
              <a:gd name="connsiteX202" fmla="*/ 3752194 w 7409794"/>
              <a:gd name="connsiteY202" fmla="*/ 2128345 h 3760076"/>
              <a:gd name="connsiteX203" fmla="*/ 3752194 w 7409794"/>
              <a:gd name="connsiteY203" fmla="*/ 2215056 h 3760076"/>
              <a:gd name="connsiteX204" fmla="*/ 3854669 w 7409794"/>
              <a:gd name="connsiteY204" fmla="*/ 2356945 h 3760076"/>
              <a:gd name="connsiteX205" fmla="*/ 3933497 w 7409794"/>
              <a:gd name="connsiteY205" fmla="*/ 2467304 h 3760076"/>
              <a:gd name="connsiteX206" fmla="*/ 3957145 w 7409794"/>
              <a:gd name="connsiteY206" fmla="*/ 2490952 h 3760076"/>
              <a:gd name="connsiteX207" fmla="*/ 3980794 w 7409794"/>
              <a:gd name="connsiteY207" fmla="*/ 2530366 h 3760076"/>
              <a:gd name="connsiteX208" fmla="*/ 3980794 w 7409794"/>
              <a:gd name="connsiteY208" fmla="*/ 2624959 h 3760076"/>
              <a:gd name="connsiteX209" fmla="*/ 4114800 w 7409794"/>
              <a:gd name="connsiteY209" fmla="*/ 2703787 h 3760076"/>
              <a:gd name="connsiteX210" fmla="*/ 4185745 w 7409794"/>
              <a:gd name="connsiteY210" fmla="*/ 3019097 h 3760076"/>
              <a:gd name="connsiteX211" fmla="*/ 4311869 w 7409794"/>
              <a:gd name="connsiteY211" fmla="*/ 3145221 h 3760076"/>
              <a:gd name="connsiteX212" fmla="*/ 4414345 w 7409794"/>
              <a:gd name="connsiteY212" fmla="*/ 3263463 h 3760076"/>
              <a:gd name="connsiteX213" fmla="*/ 4437994 w 7409794"/>
              <a:gd name="connsiteY213" fmla="*/ 3358056 h 3760076"/>
              <a:gd name="connsiteX214" fmla="*/ 4422228 w 7409794"/>
              <a:gd name="connsiteY214" fmla="*/ 3460531 h 3760076"/>
              <a:gd name="connsiteX215" fmla="*/ 4209394 w 7409794"/>
              <a:gd name="connsiteY215" fmla="*/ 3484180 h 3760076"/>
              <a:gd name="connsiteX216" fmla="*/ 4020207 w 7409794"/>
              <a:gd name="connsiteY216" fmla="*/ 3468414 h 3760076"/>
              <a:gd name="connsiteX217" fmla="*/ 3831021 w 7409794"/>
              <a:gd name="connsiteY217" fmla="*/ 3413235 h 3760076"/>
              <a:gd name="connsiteX218" fmla="*/ 3618187 w 7409794"/>
              <a:gd name="connsiteY218" fmla="*/ 3310759 h 3760076"/>
              <a:gd name="connsiteX219" fmla="*/ 3555125 w 7409794"/>
              <a:gd name="connsiteY219" fmla="*/ 3279228 h 3760076"/>
              <a:gd name="connsiteX220" fmla="*/ 3350173 w 7409794"/>
              <a:gd name="connsiteY220" fmla="*/ 3255580 h 3760076"/>
              <a:gd name="connsiteX221" fmla="*/ 3255580 w 7409794"/>
              <a:gd name="connsiteY221" fmla="*/ 3129456 h 3760076"/>
              <a:gd name="connsiteX222" fmla="*/ 3255580 w 7409794"/>
              <a:gd name="connsiteY222" fmla="*/ 2908738 h 3760076"/>
              <a:gd name="connsiteX223" fmla="*/ 3302876 w 7409794"/>
              <a:gd name="connsiteY223" fmla="*/ 2806263 h 3760076"/>
              <a:gd name="connsiteX224" fmla="*/ 3436883 w 7409794"/>
              <a:gd name="connsiteY224" fmla="*/ 2672256 h 3760076"/>
              <a:gd name="connsiteX225" fmla="*/ 3397469 w 7409794"/>
              <a:gd name="connsiteY225" fmla="*/ 2467304 h 3760076"/>
              <a:gd name="connsiteX226" fmla="*/ 3200400 w 7409794"/>
              <a:gd name="connsiteY226" fmla="*/ 2238704 h 3760076"/>
              <a:gd name="connsiteX227" fmla="*/ 3082159 w 7409794"/>
              <a:gd name="connsiteY227" fmla="*/ 2088931 h 3760076"/>
              <a:gd name="connsiteX228" fmla="*/ 2743200 w 7409794"/>
              <a:gd name="connsiteY228" fmla="*/ 1962807 h 3760076"/>
              <a:gd name="connsiteX229" fmla="*/ 2672256 w 7409794"/>
              <a:gd name="connsiteY229" fmla="*/ 1915511 h 3760076"/>
              <a:gd name="connsiteX230" fmla="*/ 2475187 w 7409794"/>
              <a:gd name="connsiteY230" fmla="*/ 1915511 h 3760076"/>
              <a:gd name="connsiteX231" fmla="*/ 2262352 w 7409794"/>
              <a:gd name="connsiteY231" fmla="*/ 1883980 h 3760076"/>
              <a:gd name="connsiteX232" fmla="*/ 2120462 w 7409794"/>
              <a:gd name="connsiteY232" fmla="*/ 1907628 h 3760076"/>
              <a:gd name="connsiteX233" fmla="*/ 1781504 w 7409794"/>
              <a:gd name="connsiteY233" fmla="*/ 2222938 h 3760076"/>
              <a:gd name="connsiteX234" fmla="*/ 1426780 w 7409794"/>
              <a:gd name="connsiteY234" fmla="*/ 2183525 h 3760076"/>
              <a:gd name="connsiteX235" fmla="*/ 1166649 w 7409794"/>
              <a:gd name="connsiteY235" fmla="*/ 2088931 h 3760076"/>
              <a:gd name="connsiteX236" fmla="*/ 922283 w 7409794"/>
              <a:gd name="connsiteY236" fmla="*/ 1994338 h 3760076"/>
              <a:gd name="connsiteX237" fmla="*/ 835573 w 7409794"/>
              <a:gd name="connsiteY237" fmla="*/ 1820918 h 3760076"/>
              <a:gd name="connsiteX238" fmla="*/ 701566 w 7409794"/>
              <a:gd name="connsiteY238" fmla="*/ 1694794 h 3760076"/>
              <a:gd name="connsiteX239" fmla="*/ 630621 w 7409794"/>
              <a:gd name="connsiteY239" fmla="*/ 1505607 h 3760076"/>
              <a:gd name="connsiteX240" fmla="*/ 362607 w 7409794"/>
              <a:gd name="connsiteY240" fmla="*/ 1489842 h 3760076"/>
              <a:gd name="connsiteX241" fmla="*/ 307428 w 7409794"/>
              <a:gd name="connsiteY241" fmla="*/ 1387366 h 3760076"/>
              <a:gd name="connsiteX242" fmla="*/ 173421 w 7409794"/>
              <a:gd name="connsiteY242" fmla="*/ 1324304 h 3760076"/>
              <a:gd name="connsiteX243" fmla="*/ 39414 w 7409794"/>
              <a:gd name="connsiteY243" fmla="*/ 1237594 h 3760076"/>
              <a:gd name="connsiteX244" fmla="*/ 0 w 7409794"/>
              <a:gd name="connsiteY244" fmla="*/ 1001111 h 3760076"/>
              <a:gd name="connsiteX245" fmla="*/ 0 w 7409794"/>
              <a:gd name="connsiteY245" fmla="*/ 906518 h 3760076"/>
              <a:gd name="connsiteX246" fmla="*/ 35010 w 7409794"/>
              <a:gd name="connsiteY246" fmla="*/ 832327 h 3760076"/>
              <a:gd name="connsiteX247" fmla="*/ 171450 w 7409794"/>
              <a:gd name="connsiteY247" fmla="*/ 680351 h 3760076"/>
              <a:gd name="connsiteX248" fmla="*/ 246569 w 7409794"/>
              <a:gd name="connsiteY248"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231169 w 7409794"/>
              <a:gd name="connsiteY40" fmla="*/ 1444632 h 3760076"/>
              <a:gd name="connsiteX41" fmla="*/ 2364828 w 7409794"/>
              <a:gd name="connsiteY41" fmla="*/ 1379483 h 3760076"/>
              <a:gd name="connsiteX42" fmla="*/ 2420007 w 7409794"/>
              <a:gd name="connsiteY42" fmla="*/ 1379483 h 3760076"/>
              <a:gd name="connsiteX43" fmla="*/ 2538249 w 7409794"/>
              <a:gd name="connsiteY43" fmla="*/ 1426780 h 3760076"/>
              <a:gd name="connsiteX44" fmla="*/ 2569780 w 7409794"/>
              <a:gd name="connsiteY44" fmla="*/ 1434663 h 3760076"/>
              <a:gd name="connsiteX45" fmla="*/ 2611396 w 7409794"/>
              <a:gd name="connsiteY45" fmla="*/ 1441503 h 3760076"/>
              <a:gd name="connsiteX46" fmla="*/ 2632842 w 7409794"/>
              <a:gd name="connsiteY46" fmla="*/ 1505607 h 3760076"/>
              <a:gd name="connsiteX47" fmla="*/ 2672256 w 7409794"/>
              <a:gd name="connsiteY47" fmla="*/ 1505607 h 3760076"/>
              <a:gd name="connsiteX48" fmla="*/ 2782614 w 7409794"/>
              <a:gd name="connsiteY48" fmla="*/ 1497725 h 3760076"/>
              <a:gd name="connsiteX49" fmla="*/ 2782614 w 7409794"/>
              <a:gd name="connsiteY49" fmla="*/ 1497725 h 3760076"/>
              <a:gd name="connsiteX50" fmla="*/ 2948152 w 7409794"/>
              <a:gd name="connsiteY50" fmla="*/ 1584435 h 3760076"/>
              <a:gd name="connsiteX51" fmla="*/ 3050628 w 7409794"/>
              <a:gd name="connsiteY51" fmla="*/ 1584435 h 3760076"/>
              <a:gd name="connsiteX52" fmla="*/ 3113690 w 7409794"/>
              <a:gd name="connsiteY52" fmla="*/ 1663263 h 3760076"/>
              <a:gd name="connsiteX53" fmla="*/ 3192518 w 7409794"/>
              <a:gd name="connsiteY53" fmla="*/ 1615966 h 3760076"/>
              <a:gd name="connsiteX54" fmla="*/ 3287111 w 7409794"/>
              <a:gd name="connsiteY54" fmla="*/ 1560787 h 3760076"/>
              <a:gd name="connsiteX55" fmla="*/ 3358056 w 7409794"/>
              <a:gd name="connsiteY55" fmla="*/ 1592318 h 3760076"/>
              <a:gd name="connsiteX56" fmla="*/ 3413235 w 7409794"/>
              <a:gd name="connsiteY56" fmla="*/ 1584435 h 3760076"/>
              <a:gd name="connsiteX57" fmla="*/ 3507828 w 7409794"/>
              <a:gd name="connsiteY57" fmla="*/ 1576552 h 3760076"/>
              <a:gd name="connsiteX58" fmla="*/ 3531476 w 7409794"/>
              <a:gd name="connsiteY58" fmla="*/ 1600200 h 3760076"/>
              <a:gd name="connsiteX59" fmla="*/ 3555125 w 7409794"/>
              <a:gd name="connsiteY59" fmla="*/ 1592318 h 3760076"/>
              <a:gd name="connsiteX60" fmla="*/ 3720662 w 7409794"/>
              <a:gd name="connsiteY60" fmla="*/ 1568669 h 3760076"/>
              <a:gd name="connsiteX61" fmla="*/ 3783725 w 7409794"/>
              <a:gd name="connsiteY61" fmla="*/ 1458311 h 3760076"/>
              <a:gd name="connsiteX62" fmla="*/ 3775842 w 7409794"/>
              <a:gd name="connsiteY62" fmla="*/ 1387366 h 3760076"/>
              <a:gd name="connsiteX63" fmla="*/ 3823138 w 7409794"/>
              <a:gd name="connsiteY63" fmla="*/ 1324304 h 3760076"/>
              <a:gd name="connsiteX64" fmla="*/ 3846787 w 7409794"/>
              <a:gd name="connsiteY64" fmla="*/ 1190297 h 3760076"/>
              <a:gd name="connsiteX65" fmla="*/ 3862552 w 7409794"/>
              <a:gd name="connsiteY65" fmla="*/ 1174531 h 3760076"/>
              <a:gd name="connsiteX66" fmla="*/ 3823138 w 7409794"/>
              <a:gd name="connsiteY66" fmla="*/ 1135118 h 3760076"/>
              <a:gd name="connsiteX67" fmla="*/ 3831021 w 7409794"/>
              <a:gd name="connsiteY67" fmla="*/ 1072056 h 3760076"/>
              <a:gd name="connsiteX68" fmla="*/ 3831021 w 7409794"/>
              <a:gd name="connsiteY68" fmla="*/ 945931 h 3760076"/>
              <a:gd name="connsiteX69" fmla="*/ 3799490 w 7409794"/>
              <a:gd name="connsiteY69" fmla="*/ 930166 h 3760076"/>
              <a:gd name="connsiteX70" fmla="*/ 3736428 w 7409794"/>
              <a:gd name="connsiteY70" fmla="*/ 945931 h 3760076"/>
              <a:gd name="connsiteX71" fmla="*/ 3712780 w 7409794"/>
              <a:gd name="connsiteY71" fmla="*/ 961697 h 3760076"/>
              <a:gd name="connsiteX72" fmla="*/ 3641835 w 7409794"/>
              <a:gd name="connsiteY72" fmla="*/ 993228 h 3760076"/>
              <a:gd name="connsiteX73" fmla="*/ 3767959 w 7409794"/>
              <a:gd name="connsiteY73" fmla="*/ 717331 h 3760076"/>
              <a:gd name="connsiteX74" fmla="*/ 3838904 w 7409794"/>
              <a:gd name="connsiteY74" fmla="*/ 685800 h 3760076"/>
              <a:gd name="connsiteX75" fmla="*/ 4051738 w 7409794"/>
              <a:gd name="connsiteY75" fmla="*/ 693683 h 3760076"/>
              <a:gd name="connsiteX76" fmla="*/ 4154214 w 7409794"/>
              <a:gd name="connsiteY76" fmla="*/ 575442 h 3760076"/>
              <a:gd name="connsiteX77" fmla="*/ 4233042 w 7409794"/>
              <a:gd name="connsiteY77" fmla="*/ 496614 h 3760076"/>
              <a:gd name="connsiteX78" fmla="*/ 4217276 w 7409794"/>
              <a:gd name="connsiteY78" fmla="*/ 417787 h 3760076"/>
              <a:gd name="connsiteX79" fmla="*/ 4233042 w 7409794"/>
              <a:gd name="connsiteY79" fmla="*/ 362607 h 3760076"/>
              <a:gd name="connsiteX80" fmla="*/ 4256690 w 7409794"/>
              <a:gd name="connsiteY80" fmla="*/ 315311 h 3760076"/>
              <a:gd name="connsiteX81" fmla="*/ 4335518 w 7409794"/>
              <a:gd name="connsiteY81" fmla="*/ 260131 h 3760076"/>
              <a:gd name="connsiteX82" fmla="*/ 4532587 w 7409794"/>
              <a:gd name="connsiteY82" fmla="*/ 141890 h 3760076"/>
              <a:gd name="connsiteX83" fmla="*/ 4635062 w 7409794"/>
              <a:gd name="connsiteY83" fmla="*/ 189187 h 3760076"/>
              <a:gd name="connsiteX84" fmla="*/ 4792718 w 7409794"/>
              <a:gd name="connsiteY84" fmla="*/ 228600 h 3760076"/>
              <a:gd name="connsiteX85" fmla="*/ 4855780 w 7409794"/>
              <a:gd name="connsiteY85" fmla="*/ 323194 h 3760076"/>
              <a:gd name="connsiteX86" fmla="*/ 4895194 w 7409794"/>
              <a:gd name="connsiteY86" fmla="*/ 417787 h 3760076"/>
              <a:gd name="connsiteX87" fmla="*/ 4974021 w 7409794"/>
              <a:gd name="connsiteY87" fmla="*/ 449318 h 3760076"/>
              <a:gd name="connsiteX88" fmla="*/ 5052849 w 7409794"/>
              <a:gd name="connsiteY88" fmla="*/ 480849 h 3760076"/>
              <a:gd name="connsiteX89" fmla="*/ 5084380 w 7409794"/>
              <a:gd name="connsiteY89" fmla="*/ 465083 h 3760076"/>
              <a:gd name="connsiteX90" fmla="*/ 5092262 w 7409794"/>
              <a:gd name="connsiteY90" fmla="*/ 551794 h 3760076"/>
              <a:gd name="connsiteX91" fmla="*/ 5115911 w 7409794"/>
              <a:gd name="connsiteY91" fmla="*/ 591207 h 3760076"/>
              <a:gd name="connsiteX92" fmla="*/ 5171090 w 7409794"/>
              <a:gd name="connsiteY92" fmla="*/ 591207 h 3760076"/>
              <a:gd name="connsiteX93" fmla="*/ 5281449 w 7409794"/>
              <a:gd name="connsiteY93" fmla="*/ 630621 h 3760076"/>
              <a:gd name="connsiteX94" fmla="*/ 5352394 w 7409794"/>
              <a:gd name="connsiteY94" fmla="*/ 638504 h 3760076"/>
              <a:gd name="connsiteX95" fmla="*/ 5439104 w 7409794"/>
              <a:gd name="connsiteY95" fmla="*/ 638504 h 3760076"/>
              <a:gd name="connsiteX96" fmla="*/ 5517931 w 7409794"/>
              <a:gd name="connsiteY96" fmla="*/ 606973 h 3760076"/>
              <a:gd name="connsiteX97" fmla="*/ 5470635 w 7409794"/>
              <a:gd name="connsiteY97" fmla="*/ 480849 h 3760076"/>
              <a:gd name="connsiteX98" fmla="*/ 5470635 w 7409794"/>
              <a:gd name="connsiteY98" fmla="*/ 480849 h 3760076"/>
              <a:gd name="connsiteX99" fmla="*/ 5549462 w 7409794"/>
              <a:gd name="connsiteY99" fmla="*/ 465083 h 3760076"/>
              <a:gd name="connsiteX100" fmla="*/ 5683469 w 7409794"/>
              <a:gd name="connsiteY100" fmla="*/ 488731 h 3760076"/>
              <a:gd name="connsiteX101" fmla="*/ 6061842 w 7409794"/>
              <a:gd name="connsiteY101" fmla="*/ 543911 h 3760076"/>
              <a:gd name="connsiteX102" fmla="*/ 6164318 w 7409794"/>
              <a:gd name="connsiteY102" fmla="*/ 354725 h 3760076"/>
              <a:gd name="connsiteX103" fmla="*/ 6117021 w 7409794"/>
              <a:gd name="connsiteY103" fmla="*/ 197069 h 3760076"/>
              <a:gd name="connsiteX104" fmla="*/ 6006662 w 7409794"/>
              <a:gd name="connsiteY104" fmla="*/ 63063 h 3760076"/>
              <a:gd name="connsiteX105" fmla="*/ 6140669 w 7409794"/>
              <a:gd name="connsiteY105" fmla="*/ 0 h 3760076"/>
              <a:gd name="connsiteX106" fmla="*/ 6211614 w 7409794"/>
              <a:gd name="connsiteY106" fmla="*/ 47297 h 3760076"/>
              <a:gd name="connsiteX107" fmla="*/ 6290442 w 7409794"/>
              <a:gd name="connsiteY107" fmla="*/ 173421 h 3760076"/>
              <a:gd name="connsiteX108" fmla="*/ 6392918 w 7409794"/>
              <a:gd name="connsiteY108" fmla="*/ 275897 h 3760076"/>
              <a:gd name="connsiteX109" fmla="*/ 6582104 w 7409794"/>
              <a:gd name="connsiteY109" fmla="*/ 275897 h 3760076"/>
              <a:gd name="connsiteX110" fmla="*/ 6637283 w 7409794"/>
              <a:gd name="connsiteY110" fmla="*/ 244366 h 3760076"/>
              <a:gd name="connsiteX111" fmla="*/ 6739759 w 7409794"/>
              <a:gd name="connsiteY111" fmla="*/ 110359 h 3760076"/>
              <a:gd name="connsiteX112" fmla="*/ 6779173 w 7409794"/>
              <a:gd name="connsiteY112" fmla="*/ 63063 h 3760076"/>
              <a:gd name="connsiteX113" fmla="*/ 6842235 w 7409794"/>
              <a:gd name="connsiteY113" fmla="*/ 268014 h 3760076"/>
              <a:gd name="connsiteX114" fmla="*/ 6928945 w 7409794"/>
              <a:gd name="connsiteY114" fmla="*/ 409904 h 3760076"/>
              <a:gd name="connsiteX115" fmla="*/ 7133897 w 7409794"/>
              <a:gd name="connsiteY115" fmla="*/ 417787 h 3760076"/>
              <a:gd name="connsiteX116" fmla="*/ 7133897 w 7409794"/>
              <a:gd name="connsiteY116" fmla="*/ 528145 h 3760076"/>
              <a:gd name="connsiteX117" fmla="*/ 7189076 w 7409794"/>
              <a:gd name="connsiteY117" fmla="*/ 567559 h 3760076"/>
              <a:gd name="connsiteX118" fmla="*/ 7299435 w 7409794"/>
              <a:gd name="connsiteY118" fmla="*/ 748863 h 3760076"/>
              <a:gd name="connsiteX119" fmla="*/ 7236373 w 7409794"/>
              <a:gd name="connsiteY119" fmla="*/ 843456 h 3760076"/>
              <a:gd name="connsiteX120" fmla="*/ 7220607 w 7409794"/>
              <a:gd name="connsiteY120" fmla="*/ 969580 h 3760076"/>
              <a:gd name="connsiteX121" fmla="*/ 7236373 w 7409794"/>
              <a:gd name="connsiteY121" fmla="*/ 1158766 h 3760076"/>
              <a:gd name="connsiteX122" fmla="*/ 7244256 w 7409794"/>
              <a:gd name="connsiteY122" fmla="*/ 1347952 h 3760076"/>
              <a:gd name="connsiteX123" fmla="*/ 7220607 w 7409794"/>
              <a:gd name="connsiteY123" fmla="*/ 1340069 h 3760076"/>
              <a:gd name="connsiteX124" fmla="*/ 7220607 w 7409794"/>
              <a:gd name="connsiteY124" fmla="*/ 1395249 h 3760076"/>
              <a:gd name="connsiteX125" fmla="*/ 7323083 w 7409794"/>
              <a:gd name="connsiteY125" fmla="*/ 1623849 h 3760076"/>
              <a:gd name="connsiteX126" fmla="*/ 7409794 w 7409794"/>
              <a:gd name="connsiteY126" fmla="*/ 1805152 h 3760076"/>
              <a:gd name="connsiteX127" fmla="*/ 7291552 w 7409794"/>
              <a:gd name="connsiteY127" fmla="*/ 1899745 h 3760076"/>
              <a:gd name="connsiteX128" fmla="*/ 7204842 w 7409794"/>
              <a:gd name="connsiteY128" fmla="*/ 1962807 h 3760076"/>
              <a:gd name="connsiteX129" fmla="*/ 7055069 w 7409794"/>
              <a:gd name="connsiteY129" fmla="*/ 1868214 h 3760076"/>
              <a:gd name="connsiteX130" fmla="*/ 7023538 w 7409794"/>
              <a:gd name="connsiteY130" fmla="*/ 1781504 h 3760076"/>
              <a:gd name="connsiteX131" fmla="*/ 6999890 w 7409794"/>
              <a:gd name="connsiteY131" fmla="*/ 1726325 h 3760076"/>
              <a:gd name="connsiteX132" fmla="*/ 6921062 w 7409794"/>
              <a:gd name="connsiteY132" fmla="*/ 1726325 h 3760076"/>
              <a:gd name="connsiteX133" fmla="*/ 6905297 w 7409794"/>
              <a:gd name="connsiteY133" fmla="*/ 1671145 h 3760076"/>
              <a:gd name="connsiteX134" fmla="*/ 6865883 w 7409794"/>
              <a:gd name="connsiteY134" fmla="*/ 1671145 h 3760076"/>
              <a:gd name="connsiteX135" fmla="*/ 6613635 w 7409794"/>
              <a:gd name="connsiteY135" fmla="*/ 1805152 h 3760076"/>
              <a:gd name="connsiteX136" fmla="*/ 6353504 w 7409794"/>
              <a:gd name="connsiteY136" fmla="*/ 1868214 h 3760076"/>
              <a:gd name="connsiteX137" fmla="*/ 6180083 w 7409794"/>
              <a:gd name="connsiteY137" fmla="*/ 1907628 h 3760076"/>
              <a:gd name="connsiteX138" fmla="*/ 6085490 w 7409794"/>
              <a:gd name="connsiteY138" fmla="*/ 1899745 h 3760076"/>
              <a:gd name="connsiteX139" fmla="*/ 6046076 w 7409794"/>
              <a:gd name="connsiteY139" fmla="*/ 1789387 h 3760076"/>
              <a:gd name="connsiteX140" fmla="*/ 5888421 w 7409794"/>
              <a:gd name="connsiteY140" fmla="*/ 1915511 h 3760076"/>
              <a:gd name="connsiteX141" fmla="*/ 5888421 w 7409794"/>
              <a:gd name="connsiteY141" fmla="*/ 1915511 h 3760076"/>
              <a:gd name="connsiteX142" fmla="*/ 5691352 w 7409794"/>
              <a:gd name="connsiteY142" fmla="*/ 1868214 h 3760076"/>
              <a:gd name="connsiteX143" fmla="*/ 5644056 w 7409794"/>
              <a:gd name="connsiteY143" fmla="*/ 1813035 h 3760076"/>
              <a:gd name="connsiteX144" fmla="*/ 5565228 w 7409794"/>
              <a:gd name="connsiteY144" fmla="*/ 1844566 h 3760076"/>
              <a:gd name="connsiteX145" fmla="*/ 5470635 w 7409794"/>
              <a:gd name="connsiteY145" fmla="*/ 1671145 h 3760076"/>
              <a:gd name="connsiteX146" fmla="*/ 5368159 w 7409794"/>
              <a:gd name="connsiteY146" fmla="*/ 1608083 h 3760076"/>
              <a:gd name="connsiteX147" fmla="*/ 5257800 w 7409794"/>
              <a:gd name="connsiteY147" fmla="*/ 1679028 h 3760076"/>
              <a:gd name="connsiteX148" fmla="*/ 5407573 w 7409794"/>
              <a:gd name="connsiteY148" fmla="*/ 1844566 h 3760076"/>
              <a:gd name="connsiteX149" fmla="*/ 5446987 w 7409794"/>
              <a:gd name="connsiteY149" fmla="*/ 1836683 h 3760076"/>
              <a:gd name="connsiteX150" fmla="*/ 5478518 w 7409794"/>
              <a:gd name="connsiteY150" fmla="*/ 1836683 h 3760076"/>
              <a:gd name="connsiteX151" fmla="*/ 5525814 w 7409794"/>
              <a:gd name="connsiteY151" fmla="*/ 1923394 h 3760076"/>
              <a:gd name="connsiteX152" fmla="*/ 5588876 w 7409794"/>
              <a:gd name="connsiteY152" fmla="*/ 1947042 h 3760076"/>
              <a:gd name="connsiteX153" fmla="*/ 5644056 w 7409794"/>
              <a:gd name="connsiteY153" fmla="*/ 1907628 h 3760076"/>
              <a:gd name="connsiteX154" fmla="*/ 5699235 w 7409794"/>
              <a:gd name="connsiteY154" fmla="*/ 2017987 h 3760076"/>
              <a:gd name="connsiteX155" fmla="*/ 5683469 w 7409794"/>
              <a:gd name="connsiteY155" fmla="*/ 2104697 h 3760076"/>
              <a:gd name="connsiteX156" fmla="*/ 5707118 w 7409794"/>
              <a:gd name="connsiteY156" fmla="*/ 2112580 h 3760076"/>
              <a:gd name="connsiteX157" fmla="*/ 5746531 w 7409794"/>
              <a:gd name="connsiteY157" fmla="*/ 2144111 h 3760076"/>
              <a:gd name="connsiteX158" fmla="*/ 5896304 w 7409794"/>
              <a:gd name="connsiteY158" fmla="*/ 2033752 h 3760076"/>
              <a:gd name="connsiteX159" fmla="*/ 5959366 w 7409794"/>
              <a:gd name="connsiteY159" fmla="*/ 1899745 h 3760076"/>
              <a:gd name="connsiteX160" fmla="*/ 6006662 w 7409794"/>
              <a:gd name="connsiteY160" fmla="*/ 1797269 h 3760076"/>
              <a:gd name="connsiteX161" fmla="*/ 6093373 w 7409794"/>
              <a:gd name="connsiteY161" fmla="*/ 1828800 h 3760076"/>
              <a:gd name="connsiteX162" fmla="*/ 6148552 w 7409794"/>
              <a:gd name="connsiteY162" fmla="*/ 1939159 h 3760076"/>
              <a:gd name="connsiteX163" fmla="*/ 6211614 w 7409794"/>
              <a:gd name="connsiteY163" fmla="*/ 2010104 h 3760076"/>
              <a:gd name="connsiteX164" fmla="*/ 6353504 w 7409794"/>
              <a:gd name="connsiteY164" fmla="*/ 2025869 h 3760076"/>
              <a:gd name="connsiteX165" fmla="*/ 6424449 w 7409794"/>
              <a:gd name="connsiteY165" fmla="*/ 2096814 h 3760076"/>
              <a:gd name="connsiteX166" fmla="*/ 6487511 w 7409794"/>
              <a:gd name="connsiteY166" fmla="*/ 2159876 h 3760076"/>
              <a:gd name="connsiteX167" fmla="*/ 6487511 w 7409794"/>
              <a:gd name="connsiteY167" fmla="*/ 2293883 h 3760076"/>
              <a:gd name="connsiteX168" fmla="*/ 6400800 w 7409794"/>
              <a:gd name="connsiteY168" fmla="*/ 2427890 h 3760076"/>
              <a:gd name="connsiteX169" fmla="*/ 6361387 w 7409794"/>
              <a:gd name="connsiteY169" fmla="*/ 2498835 h 3760076"/>
              <a:gd name="connsiteX170" fmla="*/ 6361387 w 7409794"/>
              <a:gd name="connsiteY170" fmla="*/ 2593428 h 3760076"/>
              <a:gd name="connsiteX171" fmla="*/ 6258911 w 7409794"/>
              <a:gd name="connsiteY171" fmla="*/ 2695904 h 3760076"/>
              <a:gd name="connsiteX172" fmla="*/ 6243145 w 7409794"/>
              <a:gd name="connsiteY172" fmla="*/ 2782614 h 3760076"/>
              <a:gd name="connsiteX173" fmla="*/ 6164318 w 7409794"/>
              <a:gd name="connsiteY173" fmla="*/ 2845676 h 3760076"/>
              <a:gd name="connsiteX174" fmla="*/ 6140669 w 7409794"/>
              <a:gd name="connsiteY174" fmla="*/ 2932387 h 3760076"/>
              <a:gd name="connsiteX175" fmla="*/ 6014545 w 7409794"/>
              <a:gd name="connsiteY175" fmla="*/ 3003331 h 3760076"/>
              <a:gd name="connsiteX176" fmla="*/ 5975131 w 7409794"/>
              <a:gd name="connsiteY176" fmla="*/ 3090042 h 3760076"/>
              <a:gd name="connsiteX177" fmla="*/ 5880538 w 7409794"/>
              <a:gd name="connsiteY177" fmla="*/ 3208283 h 3760076"/>
              <a:gd name="connsiteX178" fmla="*/ 5707118 w 7409794"/>
              <a:gd name="connsiteY178" fmla="*/ 3294994 h 3760076"/>
              <a:gd name="connsiteX179" fmla="*/ 5533697 w 7409794"/>
              <a:gd name="connsiteY179" fmla="*/ 3436883 h 3760076"/>
              <a:gd name="connsiteX180" fmla="*/ 5360276 w 7409794"/>
              <a:gd name="connsiteY180" fmla="*/ 3594538 h 3760076"/>
              <a:gd name="connsiteX181" fmla="*/ 5186856 w 7409794"/>
              <a:gd name="connsiteY181" fmla="*/ 3689131 h 3760076"/>
              <a:gd name="connsiteX182" fmla="*/ 5029200 w 7409794"/>
              <a:gd name="connsiteY182" fmla="*/ 3760076 h 3760076"/>
              <a:gd name="connsiteX183" fmla="*/ 4887311 w 7409794"/>
              <a:gd name="connsiteY183" fmla="*/ 3720663 h 3760076"/>
              <a:gd name="connsiteX184" fmla="*/ 4753304 w 7409794"/>
              <a:gd name="connsiteY184" fmla="*/ 3507828 h 3760076"/>
              <a:gd name="connsiteX185" fmla="*/ 4698125 w 7409794"/>
              <a:gd name="connsiteY185" fmla="*/ 3326525 h 3760076"/>
              <a:gd name="connsiteX186" fmla="*/ 4650828 w 7409794"/>
              <a:gd name="connsiteY186" fmla="*/ 3279228 h 3760076"/>
              <a:gd name="connsiteX187" fmla="*/ 4572000 w 7409794"/>
              <a:gd name="connsiteY187" fmla="*/ 3121573 h 3760076"/>
              <a:gd name="connsiteX188" fmla="*/ 4477407 w 7409794"/>
              <a:gd name="connsiteY188" fmla="*/ 3034863 h 3760076"/>
              <a:gd name="connsiteX189" fmla="*/ 4382814 w 7409794"/>
              <a:gd name="connsiteY189" fmla="*/ 2932387 h 3760076"/>
              <a:gd name="connsiteX190" fmla="*/ 4327635 w 7409794"/>
              <a:gd name="connsiteY190" fmla="*/ 2885090 h 3760076"/>
              <a:gd name="connsiteX191" fmla="*/ 4303987 w 7409794"/>
              <a:gd name="connsiteY191" fmla="*/ 2829911 h 3760076"/>
              <a:gd name="connsiteX192" fmla="*/ 4264573 w 7409794"/>
              <a:gd name="connsiteY192" fmla="*/ 2751083 h 3760076"/>
              <a:gd name="connsiteX193" fmla="*/ 4288221 w 7409794"/>
              <a:gd name="connsiteY193" fmla="*/ 2688021 h 3760076"/>
              <a:gd name="connsiteX194" fmla="*/ 4193628 w 7409794"/>
              <a:gd name="connsiteY194" fmla="*/ 2554014 h 3760076"/>
              <a:gd name="connsiteX195" fmla="*/ 4083269 w 7409794"/>
              <a:gd name="connsiteY195" fmla="*/ 2538249 h 3760076"/>
              <a:gd name="connsiteX196" fmla="*/ 4020207 w 7409794"/>
              <a:gd name="connsiteY196" fmla="*/ 2372711 h 3760076"/>
              <a:gd name="connsiteX197" fmla="*/ 4020207 w 7409794"/>
              <a:gd name="connsiteY197" fmla="*/ 2372711 h 3760076"/>
              <a:gd name="connsiteX198" fmla="*/ 3957145 w 7409794"/>
              <a:gd name="connsiteY198" fmla="*/ 2254469 h 3760076"/>
              <a:gd name="connsiteX199" fmla="*/ 3878318 w 7409794"/>
              <a:gd name="connsiteY199" fmla="*/ 2199290 h 3760076"/>
              <a:gd name="connsiteX200" fmla="*/ 3854669 w 7409794"/>
              <a:gd name="connsiteY200" fmla="*/ 2128345 h 3760076"/>
              <a:gd name="connsiteX201" fmla="*/ 3815256 w 7409794"/>
              <a:gd name="connsiteY201" fmla="*/ 2096814 h 3760076"/>
              <a:gd name="connsiteX202" fmla="*/ 3752194 w 7409794"/>
              <a:gd name="connsiteY202" fmla="*/ 2128345 h 3760076"/>
              <a:gd name="connsiteX203" fmla="*/ 3752194 w 7409794"/>
              <a:gd name="connsiteY203" fmla="*/ 2215056 h 3760076"/>
              <a:gd name="connsiteX204" fmla="*/ 3854669 w 7409794"/>
              <a:gd name="connsiteY204" fmla="*/ 2356945 h 3760076"/>
              <a:gd name="connsiteX205" fmla="*/ 3933497 w 7409794"/>
              <a:gd name="connsiteY205" fmla="*/ 2467304 h 3760076"/>
              <a:gd name="connsiteX206" fmla="*/ 3957145 w 7409794"/>
              <a:gd name="connsiteY206" fmla="*/ 2490952 h 3760076"/>
              <a:gd name="connsiteX207" fmla="*/ 3980794 w 7409794"/>
              <a:gd name="connsiteY207" fmla="*/ 2530366 h 3760076"/>
              <a:gd name="connsiteX208" fmla="*/ 3980794 w 7409794"/>
              <a:gd name="connsiteY208" fmla="*/ 2624959 h 3760076"/>
              <a:gd name="connsiteX209" fmla="*/ 4114800 w 7409794"/>
              <a:gd name="connsiteY209" fmla="*/ 2703787 h 3760076"/>
              <a:gd name="connsiteX210" fmla="*/ 4185745 w 7409794"/>
              <a:gd name="connsiteY210" fmla="*/ 3019097 h 3760076"/>
              <a:gd name="connsiteX211" fmla="*/ 4311869 w 7409794"/>
              <a:gd name="connsiteY211" fmla="*/ 3145221 h 3760076"/>
              <a:gd name="connsiteX212" fmla="*/ 4414345 w 7409794"/>
              <a:gd name="connsiteY212" fmla="*/ 3263463 h 3760076"/>
              <a:gd name="connsiteX213" fmla="*/ 4437994 w 7409794"/>
              <a:gd name="connsiteY213" fmla="*/ 3358056 h 3760076"/>
              <a:gd name="connsiteX214" fmla="*/ 4422228 w 7409794"/>
              <a:gd name="connsiteY214" fmla="*/ 3460531 h 3760076"/>
              <a:gd name="connsiteX215" fmla="*/ 4209394 w 7409794"/>
              <a:gd name="connsiteY215" fmla="*/ 3484180 h 3760076"/>
              <a:gd name="connsiteX216" fmla="*/ 4020207 w 7409794"/>
              <a:gd name="connsiteY216" fmla="*/ 3468414 h 3760076"/>
              <a:gd name="connsiteX217" fmla="*/ 3831021 w 7409794"/>
              <a:gd name="connsiteY217" fmla="*/ 3413235 h 3760076"/>
              <a:gd name="connsiteX218" fmla="*/ 3618187 w 7409794"/>
              <a:gd name="connsiteY218" fmla="*/ 3310759 h 3760076"/>
              <a:gd name="connsiteX219" fmla="*/ 3555125 w 7409794"/>
              <a:gd name="connsiteY219" fmla="*/ 3279228 h 3760076"/>
              <a:gd name="connsiteX220" fmla="*/ 3350173 w 7409794"/>
              <a:gd name="connsiteY220" fmla="*/ 3255580 h 3760076"/>
              <a:gd name="connsiteX221" fmla="*/ 3255580 w 7409794"/>
              <a:gd name="connsiteY221" fmla="*/ 3129456 h 3760076"/>
              <a:gd name="connsiteX222" fmla="*/ 3255580 w 7409794"/>
              <a:gd name="connsiteY222" fmla="*/ 2908738 h 3760076"/>
              <a:gd name="connsiteX223" fmla="*/ 3302876 w 7409794"/>
              <a:gd name="connsiteY223" fmla="*/ 2806263 h 3760076"/>
              <a:gd name="connsiteX224" fmla="*/ 3436883 w 7409794"/>
              <a:gd name="connsiteY224" fmla="*/ 2672256 h 3760076"/>
              <a:gd name="connsiteX225" fmla="*/ 3397469 w 7409794"/>
              <a:gd name="connsiteY225" fmla="*/ 2467304 h 3760076"/>
              <a:gd name="connsiteX226" fmla="*/ 3200400 w 7409794"/>
              <a:gd name="connsiteY226" fmla="*/ 2238704 h 3760076"/>
              <a:gd name="connsiteX227" fmla="*/ 3082159 w 7409794"/>
              <a:gd name="connsiteY227" fmla="*/ 2088931 h 3760076"/>
              <a:gd name="connsiteX228" fmla="*/ 2743200 w 7409794"/>
              <a:gd name="connsiteY228" fmla="*/ 1962807 h 3760076"/>
              <a:gd name="connsiteX229" fmla="*/ 2672256 w 7409794"/>
              <a:gd name="connsiteY229" fmla="*/ 1915511 h 3760076"/>
              <a:gd name="connsiteX230" fmla="*/ 2475187 w 7409794"/>
              <a:gd name="connsiteY230" fmla="*/ 1915511 h 3760076"/>
              <a:gd name="connsiteX231" fmla="*/ 2262352 w 7409794"/>
              <a:gd name="connsiteY231" fmla="*/ 1883980 h 3760076"/>
              <a:gd name="connsiteX232" fmla="*/ 2120462 w 7409794"/>
              <a:gd name="connsiteY232" fmla="*/ 1907628 h 3760076"/>
              <a:gd name="connsiteX233" fmla="*/ 1781504 w 7409794"/>
              <a:gd name="connsiteY233" fmla="*/ 2222938 h 3760076"/>
              <a:gd name="connsiteX234" fmla="*/ 1426780 w 7409794"/>
              <a:gd name="connsiteY234" fmla="*/ 2183525 h 3760076"/>
              <a:gd name="connsiteX235" fmla="*/ 1166649 w 7409794"/>
              <a:gd name="connsiteY235" fmla="*/ 2088931 h 3760076"/>
              <a:gd name="connsiteX236" fmla="*/ 922283 w 7409794"/>
              <a:gd name="connsiteY236" fmla="*/ 1994338 h 3760076"/>
              <a:gd name="connsiteX237" fmla="*/ 835573 w 7409794"/>
              <a:gd name="connsiteY237" fmla="*/ 1820918 h 3760076"/>
              <a:gd name="connsiteX238" fmla="*/ 701566 w 7409794"/>
              <a:gd name="connsiteY238" fmla="*/ 1694794 h 3760076"/>
              <a:gd name="connsiteX239" fmla="*/ 630621 w 7409794"/>
              <a:gd name="connsiteY239" fmla="*/ 1505607 h 3760076"/>
              <a:gd name="connsiteX240" fmla="*/ 362607 w 7409794"/>
              <a:gd name="connsiteY240" fmla="*/ 1489842 h 3760076"/>
              <a:gd name="connsiteX241" fmla="*/ 307428 w 7409794"/>
              <a:gd name="connsiteY241" fmla="*/ 1387366 h 3760076"/>
              <a:gd name="connsiteX242" fmla="*/ 173421 w 7409794"/>
              <a:gd name="connsiteY242" fmla="*/ 1324304 h 3760076"/>
              <a:gd name="connsiteX243" fmla="*/ 39414 w 7409794"/>
              <a:gd name="connsiteY243" fmla="*/ 1237594 h 3760076"/>
              <a:gd name="connsiteX244" fmla="*/ 0 w 7409794"/>
              <a:gd name="connsiteY244" fmla="*/ 1001111 h 3760076"/>
              <a:gd name="connsiteX245" fmla="*/ 0 w 7409794"/>
              <a:gd name="connsiteY245" fmla="*/ 906518 h 3760076"/>
              <a:gd name="connsiteX246" fmla="*/ 35010 w 7409794"/>
              <a:gd name="connsiteY246" fmla="*/ 832327 h 3760076"/>
              <a:gd name="connsiteX247" fmla="*/ 171450 w 7409794"/>
              <a:gd name="connsiteY247" fmla="*/ 680351 h 3760076"/>
              <a:gd name="connsiteX248" fmla="*/ 246569 w 7409794"/>
              <a:gd name="connsiteY248"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231169 w 7409794"/>
              <a:gd name="connsiteY40" fmla="*/ 1444632 h 3760076"/>
              <a:gd name="connsiteX41" fmla="*/ 2364828 w 7409794"/>
              <a:gd name="connsiteY41" fmla="*/ 1379483 h 3760076"/>
              <a:gd name="connsiteX42" fmla="*/ 2420007 w 7409794"/>
              <a:gd name="connsiteY42" fmla="*/ 1379483 h 3760076"/>
              <a:gd name="connsiteX43" fmla="*/ 2538249 w 7409794"/>
              <a:gd name="connsiteY43" fmla="*/ 1426780 h 3760076"/>
              <a:gd name="connsiteX44" fmla="*/ 2569780 w 7409794"/>
              <a:gd name="connsiteY44" fmla="*/ 1414492 h 3760076"/>
              <a:gd name="connsiteX45" fmla="*/ 2611396 w 7409794"/>
              <a:gd name="connsiteY45" fmla="*/ 1441503 h 3760076"/>
              <a:gd name="connsiteX46" fmla="*/ 2632842 w 7409794"/>
              <a:gd name="connsiteY46" fmla="*/ 1505607 h 3760076"/>
              <a:gd name="connsiteX47" fmla="*/ 2672256 w 7409794"/>
              <a:gd name="connsiteY47" fmla="*/ 1505607 h 3760076"/>
              <a:gd name="connsiteX48" fmla="*/ 2782614 w 7409794"/>
              <a:gd name="connsiteY48" fmla="*/ 1497725 h 3760076"/>
              <a:gd name="connsiteX49" fmla="*/ 2782614 w 7409794"/>
              <a:gd name="connsiteY49" fmla="*/ 1497725 h 3760076"/>
              <a:gd name="connsiteX50" fmla="*/ 2948152 w 7409794"/>
              <a:gd name="connsiteY50" fmla="*/ 1584435 h 3760076"/>
              <a:gd name="connsiteX51" fmla="*/ 3050628 w 7409794"/>
              <a:gd name="connsiteY51" fmla="*/ 1584435 h 3760076"/>
              <a:gd name="connsiteX52" fmla="*/ 3113690 w 7409794"/>
              <a:gd name="connsiteY52" fmla="*/ 1663263 h 3760076"/>
              <a:gd name="connsiteX53" fmla="*/ 3192518 w 7409794"/>
              <a:gd name="connsiteY53" fmla="*/ 1615966 h 3760076"/>
              <a:gd name="connsiteX54" fmla="*/ 3287111 w 7409794"/>
              <a:gd name="connsiteY54" fmla="*/ 1560787 h 3760076"/>
              <a:gd name="connsiteX55" fmla="*/ 3358056 w 7409794"/>
              <a:gd name="connsiteY55" fmla="*/ 1592318 h 3760076"/>
              <a:gd name="connsiteX56" fmla="*/ 3413235 w 7409794"/>
              <a:gd name="connsiteY56" fmla="*/ 1584435 h 3760076"/>
              <a:gd name="connsiteX57" fmla="*/ 3507828 w 7409794"/>
              <a:gd name="connsiteY57" fmla="*/ 1576552 h 3760076"/>
              <a:gd name="connsiteX58" fmla="*/ 3531476 w 7409794"/>
              <a:gd name="connsiteY58" fmla="*/ 1600200 h 3760076"/>
              <a:gd name="connsiteX59" fmla="*/ 3555125 w 7409794"/>
              <a:gd name="connsiteY59" fmla="*/ 1592318 h 3760076"/>
              <a:gd name="connsiteX60" fmla="*/ 3720662 w 7409794"/>
              <a:gd name="connsiteY60" fmla="*/ 1568669 h 3760076"/>
              <a:gd name="connsiteX61" fmla="*/ 3783725 w 7409794"/>
              <a:gd name="connsiteY61" fmla="*/ 1458311 h 3760076"/>
              <a:gd name="connsiteX62" fmla="*/ 3775842 w 7409794"/>
              <a:gd name="connsiteY62" fmla="*/ 1387366 h 3760076"/>
              <a:gd name="connsiteX63" fmla="*/ 3823138 w 7409794"/>
              <a:gd name="connsiteY63" fmla="*/ 1324304 h 3760076"/>
              <a:gd name="connsiteX64" fmla="*/ 3846787 w 7409794"/>
              <a:gd name="connsiteY64" fmla="*/ 1190297 h 3760076"/>
              <a:gd name="connsiteX65" fmla="*/ 3862552 w 7409794"/>
              <a:gd name="connsiteY65" fmla="*/ 1174531 h 3760076"/>
              <a:gd name="connsiteX66" fmla="*/ 3823138 w 7409794"/>
              <a:gd name="connsiteY66" fmla="*/ 1135118 h 3760076"/>
              <a:gd name="connsiteX67" fmla="*/ 3831021 w 7409794"/>
              <a:gd name="connsiteY67" fmla="*/ 1072056 h 3760076"/>
              <a:gd name="connsiteX68" fmla="*/ 3831021 w 7409794"/>
              <a:gd name="connsiteY68" fmla="*/ 945931 h 3760076"/>
              <a:gd name="connsiteX69" fmla="*/ 3799490 w 7409794"/>
              <a:gd name="connsiteY69" fmla="*/ 930166 h 3760076"/>
              <a:gd name="connsiteX70" fmla="*/ 3736428 w 7409794"/>
              <a:gd name="connsiteY70" fmla="*/ 945931 h 3760076"/>
              <a:gd name="connsiteX71" fmla="*/ 3712780 w 7409794"/>
              <a:gd name="connsiteY71" fmla="*/ 961697 h 3760076"/>
              <a:gd name="connsiteX72" fmla="*/ 3641835 w 7409794"/>
              <a:gd name="connsiteY72" fmla="*/ 993228 h 3760076"/>
              <a:gd name="connsiteX73" fmla="*/ 3767959 w 7409794"/>
              <a:gd name="connsiteY73" fmla="*/ 717331 h 3760076"/>
              <a:gd name="connsiteX74" fmla="*/ 3838904 w 7409794"/>
              <a:gd name="connsiteY74" fmla="*/ 685800 h 3760076"/>
              <a:gd name="connsiteX75" fmla="*/ 4051738 w 7409794"/>
              <a:gd name="connsiteY75" fmla="*/ 693683 h 3760076"/>
              <a:gd name="connsiteX76" fmla="*/ 4154214 w 7409794"/>
              <a:gd name="connsiteY76" fmla="*/ 575442 h 3760076"/>
              <a:gd name="connsiteX77" fmla="*/ 4233042 w 7409794"/>
              <a:gd name="connsiteY77" fmla="*/ 496614 h 3760076"/>
              <a:gd name="connsiteX78" fmla="*/ 4217276 w 7409794"/>
              <a:gd name="connsiteY78" fmla="*/ 417787 h 3760076"/>
              <a:gd name="connsiteX79" fmla="*/ 4233042 w 7409794"/>
              <a:gd name="connsiteY79" fmla="*/ 362607 h 3760076"/>
              <a:gd name="connsiteX80" fmla="*/ 4256690 w 7409794"/>
              <a:gd name="connsiteY80" fmla="*/ 315311 h 3760076"/>
              <a:gd name="connsiteX81" fmla="*/ 4335518 w 7409794"/>
              <a:gd name="connsiteY81" fmla="*/ 260131 h 3760076"/>
              <a:gd name="connsiteX82" fmla="*/ 4532587 w 7409794"/>
              <a:gd name="connsiteY82" fmla="*/ 141890 h 3760076"/>
              <a:gd name="connsiteX83" fmla="*/ 4635062 w 7409794"/>
              <a:gd name="connsiteY83" fmla="*/ 189187 h 3760076"/>
              <a:gd name="connsiteX84" fmla="*/ 4792718 w 7409794"/>
              <a:gd name="connsiteY84" fmla="*/ 228600 h 3760076"/>
              <a:gd name="connsiteX85" fmla="*/ 4855780 w 7409794"/>
              <a:gd name="connsiteY85" fmla="*/ 323194 h 3760076"/>
              <a:gd name="connsiteX86" fmla="*/ 4895194 w 7409794"/>
              <a:gd name="connsiteY86" fmla="*/ 417787 h 3760076"/>
              <a:gd name="connsiteX87" fmla="*/ 4974021 w 7409794"/>
              <a:gd name="connsiteY87" fmla="*/ 449318 h 3760076"/>
              <a:gd name="connsiteX88" fmla="*/ 5052849 w 7409794"/>
              <a:gd name="connsiteY88" fmla="*/ 480849 h 3760076"/>
              <a:gd name="connsiteX89" fmla="*/ 5084380 w 7409794"/>
              <a:gd name="connsiteY89" fmla="*/ 465083 h 3760076"/>
              <a:gd name="connsiteX90" fmla="*/ 5092262 w 7409794"/>
              <a:gd name="connsiteY90" fmla="*/ 551794 h 3760076"/>
              <a:gd name="connsiteX91" fmla="*/ 5115911 w 7409794"/>
              <a:gd name="connsiteY91" fmla="*/ 591207 h 3760076"/>
              <a:gd name="connsiteX92" fmla="*/ 5171090 w 7409794"/>
              <a:gd name="connsiteY92" fmla="*/ 591207 h 3760076"/>
              <a:gd name="connsiteX93" fmla="*/ 5281449 w 7409794"/>
              <a:gd name="connsiteY93" fmla="*/ 630621 h 3760076"/>
              <a:gd name="connsiteX94" fmla="*/ 5352394 w 7409794"/>
              <a:gd name="connsiteY94" fmla="*/ 638504 h 3760076"/>
              <a:gd name="connsiteX95" fmla="*/ 5439104 w 7409794"/>
              <a:gd name="connsiteY95" fmla="*/ 638504 h 3760076"/>
              <a:gd name="connsiteX96" fmla="*/ 5517931 w 7409794"/>
              <a:gd name="connsiteY96" fmla="*/ 606973 h 3760076"/>
              <a:gd name="connsiteX97" fmla="*/ 5470635 w 7409794"/>
              <a:gd name="connsiteY97" fmla="*/ 480849 h 3760076"/>
              <a:gd name="connsiteX98" fmla="*/ 5470635 w 7409794"/>
              <a:gd name="connsiteY98" fmla="*/ 480849 h 3760076"/>
              <a:gd name="connsiteX99" fmla="*/ 5549462 w 7409794"/>
              <a:gd name="connsiteY99" fmla="*/ 465083 h 3760076"/>
              <a:gd name="connsiteX100" fmla="*/ 5683469 w 7409794"/>
              <a:gd name="connsiteY100" fmla="*/ 488731 h 3760076"/>
              <a:gd name="connsiteX101" fmla="*/ 6061842 w 7409794"/>
              <a:gd name="connsiteY101" fmla="*/ 543911 h 3760076"/>
              <a:gd name="connsiteX102" fmla="*/ 6164318 w 7409794"/>
              <a:gd name="connsiteY102" fmla="*/ 354725 h 3760076"/>
              <a:gd name="connsiteX103" fmla="*/ 6117021 w 7409794"/>
              <a:gd name="connsiteY103" fmla="*/ 197069 h 3760076"/>
              <a:gd name="connsiteX104" fmla="*/ 6006662 w 7409794"/>
              <a:gd name="connsiteY104" fmla="*/ 63063 h 3760076"/>
              <a:gd name="connsiteX105" fmla="*/ 6140669 w 7409794"/>
              <a:gd name="connsiteY105" fmla="*/ 0 h 3760076"/>
              <a:gd name="connsiteX106" fmla="*/ 6211614 w 7409794"/>
              <a:gd name="connsiteY106" fmla="*/ 47297 h 3760076"/>
              <a:gd name="connsiteX107" fmla="*/ 6290442 w 7409794"/>
              <a:gd name="connsiteY107" fmla="*/ 173421 h 3760076"/>
              <a:gd name="connsiteX108" fmla="*/ 6392918 w 7409794"/>
              <a:gd name="connsiteY108" fmla="*/ 275897 h 3760076"/>
              <a:gd name="connsiteX109" fmla="*/ 6582104 w 7409794"/>
              <a:gd name="connsiteY109" fmla="*/ 275897 h 3760076"/>
              <a:gd name="connsiteX110" fmla="*/ 6637283 w 7409794"/>
              <a:gd name="connsiteY110" fmla="*/ 244366 h 3760076"/>
              <a:gd name="connsiteX111" fmla="*/ 6739759 w 7409794"/>
              <a:gd name="connsiteY111" fmla="*/ 110359 h 3760076"/>
              <a:gd name="connsiteX112" fmla="*/ 6779173 w 7409794"/>
              <a:gd name="connsiteY112" fmla="*/ 63063 h 3760076"/>
              <a:gd name="connsiteX113" fmla="*/ 6842235 w 7409794"/>
              <a:gd name="connsiteY113" fmla="*/ 268014 h 3760076"/>
              <a:gd name="connsiteX114" fmla="*/ 6928945 w 7409794"/>
              <a:gd name="connsiteY114" fmla="*/ 409904 h 3760076"/>
              <a:gd name="connsiteX115" fmla="*/ 7133897 w 7409794"/>
              <a:gd name="connsiteY115" fmla="*/ 417787 h 3760076"/>
              <a:gd name="connsiteX116" fmla="*/ 7133897 w 7409794"/>
              <a:gd name="connsiteY116" fmla="*/ 528145 h 3760076"/>
              <a:gd name="connsiteX117" fmla="*/ 7189076 w 7409794"/>
              <a:gd name="connsiteY117" fmla="*/ 567559 h 3760076"/>
              <a:gd name="connsiteX118" fmla="*/ 7299435 w 7409794"/>
              <a:gd name="connsiteY118" fmla="*/ 748863 h 3760076"/>
              <a:gd name="connsiteX119" fmla="*/ 7236373 w 7409794"/>
              <a:gd name="connsiteY119" fmla="*/ 843456 h 3760076"/>
              <a:gd name="connsiteX120" fmla="*/ 7220607 w 7409794"/>
              <a:gd name="connsiteY120" fmla="*/ 969580 h 3760076"/>
              <a:gd name="connsiteX121" fmla="*/ 7236373 w 7409794"/>
              <a:gd name="connsiteY121" fmla="*/ 1158766 h 3760076"/>
              <a:gd name="connsiteX122" fmla="*/ 7244256 w 7409794"/>
              <a:gd name="connsiteY122" fmla="*/ 1347952 h 3760076"/>
              <a:gd name="connsiteX123" fmla="*/ 7220607 w 7409794"/>
              <a:gd name="connsiteY123" fmla="*/ 1340069 h 3760076"/>
              <a:gd name="connsiteX124" fmla="*/ 7220607 w 7409794"/>
              <a:gd name="connsiteY124" fmla="*/ 1395249 h 3760076"/>
              <a:gd name="connsiteX125" fmla="*/ 7323083 w 7409794"/>
              <a:gd name="connsiteY125" fmla="*/ 1623849 h 3760076"/>
              <a:gd name="connsiteX126" fmla="*/ 7409794 w 7409794"/>
              <a:gd name="connsiteY126" fmla="*/ 1805152 h 3760076"/>
              <a:gd name="connsiteX127" fmla="*/ 7291552 w 7409794"/>
              <a:gd name="connsiteY127" fmla="*/ 1899745 h 3760076"/>
              <a:gd name="connsiteX128" fmla="*/ 7204842 w 7409794"/>
              <a:gd name="connsiteY128" fmla="*/ 1962807 h 3760076"/>
              <a:gd name="connsiteX129" fmla="*/ 7055069 w 7409794"/>
              <a:gd name="connsiteY129" fmla="*/ 1868214 h 3760076"/>
              <a:gd name="connsiteX130" fmla="*/ 7023538 w 7409794"/>
              <a:gd name="connsiteY130" fmla="*/ 1781504 h 3760076"/>
              <a:gd name="connsiteX131" fmla="*/ 6999890 w 7409794"/>
              <a:gd name="connsiteY131" fmla="*/ 1726325 h 3760076"/>
              <a:gd name="connsiteX132" fmla="*/ 6921062 w 7409794"/>
              <a:gd name="connsiteY132" fmla="*/ 1726325 h 3760076"/>
              <a:gd name="connsiteX133" fmla="*/ 6905297 w 7409794"/>
              <a:gd name="connsiteY133" fmla="*/ 1671145 h 3760076"/>
              <a:gd name="connsiteX134" fmla="*/ 6865883 w 7409794"/>
              <a:gd name="connsiteY134" fmla="*/ 1671145 h 3760076"/>
              <a:gd name="connsiteX135" fmla="*/ 6613635 w 7409794"/>
              <a:gd name="connsiteY135" fmla="*/ 1805152 h 3760076"/>
              <a:gd name="connsiteX136" fmla="*/ 6353504 w 7409794"/>
              <a:gd name="connsiteY136" fmla="*/ 1868214 h 3760076"/>
              <a:gd name="connsiteX137" fmla="*/ 6180083 w 7409794"/>
              <a:gd name="connsiteY137" fmla="*/ 1907628 h 3760076"/>
              <a:gd name="connsiteX138" fmla="*/ 6085490 w 7409794"/>
              <a:gd name="connsiteY138" fmla="*/ 1899745 h 3760076"/>
              <a:gd name="connsiteX139" fmla="*/ 6046076 w 7409794"/>
              <a:gd name="connsiteY139" fmla="*/ 1789387 h 3760076"/>
              <a:gd name="connsiteX140" fmla="*/ 5888421 w 7409794"/>
              <a:gd name="connsiteY140" fmla="*/ 1915511 h 3760076"/>
              <a:gd name="connsiteX141" fmla="*/ 5888421 w 7409794"/>
              <a:gd name="connsiteY141" fmla="*/ 1915511 h 3760076"/>
              <a:gd name="connsiteX142" fmla="*/ 5691352 w 7409794"/>
              <a:gd name="connsiteY142" fmla="*/ 1868214 h 3760076"/>
              <a:gd name="connsiteX143" fmla="*/ 5644056 w 7409794"/>
              <a:gd name="connsiteY143" fmla="*/ 1813035 h 3760076"/>
              <a:gd name="connsiteX144" fmla="*/ 5565228 w 7409794"/>
              <a:gd name="connsiteY144" fmla="*/ 1844566 h 3760076"/>
              <a:gd name="connsiteX145" fmla="*/ 5470635 w 7409794"/>
              <a:gd name="connsiteY145" fmla="*/ 1671145 h 3760076"/>
              <a:gd name="connsiteX146" fmla="*/ 5368159 w 7409794"/>
              <a:gd name="connsiteY146" fmla="*/ 1608083 h 3760076"/>
              <a:gd name="connsiteX147" fmla="*/ 5257800 w 7409794"/>
              <a:gd name="connsiteY147" fmla="*/ 1679028 h 3760076"/>
              <a:gd name="connsiteX148" fmla="*/ 5407573 w 7409794"/>
              <a:gd name="connsiteY148" fmla="*/ 1844566 h 3760076"/>
              <a:gd name="connsiteX149" fmla="*/ 5446987 w 7409794"/>
              <a:gd name="connsiteY149" fmla="*/ 1836683 h 3760076"/>
              <a:gd name="connsiteX150" fmla="*/ 5478518 w 7409794"/>
              <a:gd name="connsiteY150" fmla="*/ 1836683 h 3760076"/>
              <a:gd name="connsiteX151" fmla="*/ 5525814 w 7409794"/>
              <a:gd name="connsiteY151" fmla="*/ 1923394 h 3760076"/>
              <a:gd name="connsiteX152" fmla="*/ 5588876 w 7409794"/>
              <a:gd name="connsiteY152" fmla="*/ 1947042 h 3760076"/>
              <a:gd name="connsiteX153" fmla="*/ 5644056 w 7409794"/>
              <a:gd name="connsiteY153" fmla="*/ 1907628 h 3760076"/>
              <a:gd name="connsiteX154" fmla="*/ 5699235 w 7409794"/>
              <a:gd name="connsiteY154" fmla="*/ 2017987 h 3760076"/>
              <a:gd name="connsiteX155" fmla="*/ 5683469 w 7409794"/>
              <a:gd name="connsiteY155" fmla="*/ 2104697 h 3760076"/>
              <a:gd name="connsiteX156" fmla="*/ 5707118 w 7409794"/>
              <a:gd name="connsiteY156" fmla="*/ 2112580 h 3760076"/>
              <a:gd name="connsiteX157" fmla="*/ 5746531 w 7409794"/>
              <a:gd name="connsiteY157" fmla="*/ 2144111 h 3760076"/>
              <a:gd name="connsiteX158" fmla="*/ 5896304 w 7409794"/>
              <a:gd name="connsiteY158" fmla="*/ 2033752 h 3760076"/>
              <a:gd name="connsiteX159" fmla="*/ 5959366 w 7409794"/>
              <a:gd name="connsiteY159" fmla="*/ 1899745 h 3760076"/>
              <a:gd name="connsiteX160" fmla="*/ 6006662 w 7409794"/>
              <a:gd name="connsiteY160" fmla="*/ 1797269 h 3760076"/>
              <a:gd name="connsiteX161" fmla="*/ 6093373 w 7409794"/>
              <a:gd name="connsiteY161" fmla="*/ 1828800 h 3760076"/>
              <a:gd name="connsiteX162" fmla="*/ 6148552 w 7409794"/>
              <a:gd name="connsiteY162" fmla="*/ 1939159 h 3760076"/>
              <a:gd name="connsiteX163" fmla="*/ 6211614 w 7409794"/>
              <a:gd name="connsiteY163" fmla="*/ 2010104 h 3760076"/>
              <a:gd name="connsiteX164" fmla="*/ 6353504 w 7409794"/>
              <a:gd name="connsiteY164" fmla="*/ 2025869 h 3760076"/>
              <a:gd name="connsiteX165" fmla="*/ 6424449 w 7409794"/>
              <a:gd name="connsiteY165" fmla="*/ 2096814 h 3760076"/>
              <a:gd name="connsiteX166" fmla="*/ 6487511 w 7409794"/>
              <a:gd name="connsiteY166" fmla="*/ 2159876 h 3760076"/>
              <a:gd name="connsiteX167" fmla="*/ 6487511 w 7409794"/>
              <a:gd name="connsiteY167" fmla="*/ 2293883 h 3760076"/>
              <a:gd name="connsiteX168" fmla="*/ 6400800 w 7409794"/>
              <a:gd name="connsiteY168" fmla="*/ 2427890 h 3760076"/>
              <a:gd name="connsiteX169" fmla="*/ 6361387 w 7409794"/>
              <a:gd name="connsiteY169" fmla="*/ 2498835 h 3760076"/>
              <a:gd name="connsiteX170" fmla="*/ 6361387 w 7409794"/>
              <a:gd name="connsiteY170" fmla="*/ 2593428 h 3760076"/>
              <a:gd name="connsiteX171" fmla="*/ 6258911 w 7409794"/>
              <a:gd name="connsiteY171" fmla="*/ 2695904 h 3760076"/>
              <a:gd name="connsiteX172" fmla="*/ 6243145 w 7409794"/>
              <a:gd name="connsiteY172" fmla="*/ 2782614 h 3760076"/>
              <a:gd name="connsiteX173" fmla="*/ 6164318 w 7409794"/>
              <a:gd name="connsiteY173" fmla="*/ 2845676 h 3760076"/>
              <a:gd name="connsiteX174" fmla="*/ 6140669 w 7409794"/>
              <a:gd name="connsiteY174" fmla="*/ 2932387 h 3760076"/>
              <a:gd name="connsiteX175" fmla="*/ 6014545 w 7409794"/>
              <a:gd name="connsiteY175" fmla="*/ 3003331 h 3760076"/>
              <a:gd name="connsiteX176" fmla="*/ 5975131 w 7409794"/>
              <a:gd name="connsiteY176" fmla="*/ 3090042 h 3760076"/>
              <a:gd name="connsiteX177" fmla="*/ 5880538 w 7409794"/>
              <a:gd name="connsiteY177" fmla="*/ 3208283 h 3760076"/>
              <a:gd name="connsiteX178" fmla="*/ 5707118 w 7409794"/>
              <a:gd name="connsiteY178" fmla="*/ 3294994 h 3760076"/>
              <a:gd name="connsiteX179" fmla="*/ 5533697 w 7409794"/>
              <a:gd name="connsiteY179" fmla="*/ 3436883 h 3760076"/>
              <a:gd name="connsiteX180" fmla="*/ 5360276 w 7409794"/>
              <a:gd name="connsiteY180" fmla="*/ 3594538 h 3760076"/>
              <a:gd name="connsiteX181" fmla="*/ 5186856 w 7409794"/>
              <a:gd name="connsiteY181" fmla="*/ 3689131 h 3760076"/>
              <a:gd name="connsiteX182" fmla="*/ 5029200 w 7409794"/>
              <a:gd name="connsiteY182" fmla="*/ 3760076 h 3760076"/>
              <a:gd name="connsiteX183" fmla="*/ 4887311 w 7409794"/>
              <a:gd name="connsiteY183" fmla="*/ 3720663 h 3760076"/>
              <a:gd name="connsiteX184" fmla="*/ 4753304 w 7409794"/>
              <a:gd name="connsiteY184" fmla="*/ 3507828 h 3760076"/>
              <a:gd name="connsiteX185" fmla="*/ 4698125 w 7409794"/>
              <a:gd name="connsiteY185" fmla="*/ 3326525 h 3760076"/>
              <a:gd name="connsiteX186" fmla="*/ 4650828 w 7409794"/>
              <a:gd name="connsiteY186" fmla="*/ 3279228 h 3760076"/>
              <a:gd name="connsiteX187" fmla="*/ 4572000 w 7409794"/>
              <a:gd name="connsiteY187" fmla="*/ 3121573 h 3760076"/>
              <a:gd name="connsiteX188" fmla="*/ 4477407 w 7409794"/>
              <a:gd name="connsiteY188" fmla="*/ 3034863 h 3760076"/>
              <a:gd name="connsiteX189" fmla="*/ 4382814 w 7409794"/>
              <a:gd name="connsiteY189" fmla="*/ 2932387 h 3760076"/>
              <a:gd name="connsiteX190" fmla="*/ 4327635 w 7409794"/>
              <a:gd name="connsiteY190" fmla="*/ 2885090 h 3760076"/>
              <a:gd name="connsiteX191" fmla="*/ 4303987 w 7409794"/>
              <a:gd name="connsiteY191" fmla="*/ 2829911 h 3760076"/>
              <a:gd name="connsiteX192" fmla="*/ 4264573 w 7409794"/>
              <a:gd name="connsiteY192" fmla="*/ 2751083 h 3760076"/>
              <a:gd name="connsiteX193" fmla="*/ 4288221 w 7409794"/>
              <a:gd name="connsiteY193" fmla="*/ 2688021 h 3760076"/>
              <a:gd name="connsiteX194" fmla="*/ 4193628 w 7409794"/>
              <a:gd name="connsiteY194" fmla="*/ 2554014 h 3760076"/>
              <a:gd name="connsiteX195" fmla="*/ 4083269 w 7409794"/>
              <a:gd name="connsiteY195" fmla="*/ 2538249 h 3760076"/>
              <a:gd name="connsiteX196" fmla="*/ 4020207 w 7409794"/>
              <a:gd name="connsiteY196" fmla="*/ 2372711 h 3760076"/>
              <a:gd name="connsiteX197" fmla="*/ 4020207 w 7409794"/>
              <a:gd name="connsiteY197" fmla="*/ 2372711 h 3760076"/>
              <a:gd name="connsiteX198" fmla="*/ 3957145 w 7409794"/>
              <a:gd name="connsiteY198" fmla="*/ 2254469 h 3760076"/>
              <a:gd name="connsiteX199" fmla="*/ 3878318 w 7409794"/>
              <a:gd name="connsiteY199" fmla="*/ 2199290 h 3760076"/>
              <a:gd name="connsiteX200" fmla="*/ 3854669 w 7409794"/>
              <a:gd name="connsiteY200" fmla="*/ 2128345 h 3760076"/>
              <a:gd name="connsiteX201" fmla="*/ 3815256 w 7409794"/>
              <a:gd name="connsiteY201" fmla="*/ 2096814 h 3760076"/>
              <a:gd name="connsiteX202" fmla="*/ 3752194 w 7409794"/>
              <a:gd name="connsiteY202" fmla="*/ 2128345 h 3760076"/>
              <a:gd name="connsiteX203" fmla="*/ 3752194 w 7409794"/>
              <a:gd name="connsiteY203" fmla="*/ 2215056 h 3760076"/>
              <a:gd name="connsiteX204" fmla="*/ 3854669 w 7409794"/>
              <a:gd name="connsiteY204" fmla="*/ 2356945 h 3760076"/>
              <a:gd name="connsiteX205" fmla="*/ 3933497 w 7409794"/>
              <a:gd name="connsiteY205" fmla="*/ 2467304 h 3760076"/>
              <a:gd name="connsiteX206" fmla="*/ 3957145 w 7409794"/>
              <a:gd name="connsiteY206" fmla="*/ 2490952 h 3760076"/>
              <a:gd name="connsiteX207" fmla="*/ 3980794 w 7409794"/>
              <a:gd name="connsiteY207" fmla="*/ 2530366 h 3760076"/>
              <a:gd name="connsiteX208" fmla="*/ 3980794 w 7409794"/>
              <a:gd name="connsiteY208" fmla="*/ 2624959 h 3760076"/>
              <a:gd name="connsiteX209" fmla="*/ 4114800 w 7409794"/>
              <a:gd name="connsiteY209" fmla="*/ 2703787 h 3760076"/>
              <a:gd name="connsiteX210" fmla="*/ 4185745 w 7409794"/>
              <a:gd name="connsiteY210" fmla="*/ 3019097 h 3760076"/>
              <a:gd name="connsiteX211" fmla="*/ 4311869 w 7409794"/>
              <a:gd name="connsiteY211" fmla="*/ 3145221 h 3760076"/>
              <a:gd name="connsiteX212" fmla="*/ 4414345 w 7409794"/>
              <a:gd name="connsiteY212" fmla="*/ 3263463 h 3760076"/>
              <a:gd name="connsiteX213" fmla="*/ 4437994 w 7409794"/>
              <a:gd name="connsiteY213" fmla="*/ 3358056 h 3760076"/>
              <a:gd name="connsiteX214" fmla="*/ 4422228 w 7409794"/>
              <a:gd name="connsiteY214" fmla="*/ 3460531 h 3760076"/>
              <a:gd name="connsiteX215" fmla="*/ 4209394 w 7409794"/>
              <a:gd name="connsiteY215" fmla="*/ 3484180 h 3760076"/>
              <a:gd name="connsiteX216" fmla="*/ 4020207 w 7409794"/>
              <a:gd name="connsiteY216" fmla="*/ 3468414 h 3760076"/>
              <a:gd name="connsiteX217" fmla="*/ 3831021 w 7409794"/>
              <a:gd name="connsiteY217" fmla="*/ 3413235 h 3760076"/>
              <a:gd name="connsiteX218" fmla="*/ 3618187 w 7409794"/>
              <a:gd name="connsiteY218" fmla="*/ 3310759 h 3760076"/>
              <a:gd name="connsiteX219" fmla="*/ 3555125 w 7409794"/>
              <a:gd name="connsiteY219" fmla="*/ 3279228 h 3760076"/>
              <a:gd name="connsiteX220" fmla="*/ 3350173 w 7409794"/>
              <a:gd name="connsiteY220" fmla="*/ 3255580 h 3760076"/>
              <a:gd name="connsiteX221" fmla="*/ 3255580 w 7409794"/>
              <a:gd name="connsiteY221" fmla="*/ 3129456 h 3760076"/>
              <a:gd name="connsiteX222" fmla="*/ 3255580 w 7409794"/>
              <a:gd name="connsiteY222" fmla="*/ 2908738 h 3760076"/>
              <a:gd name="connsiteX223" fmla="*/ 3302876 w 7409794"/>
              <a:gd name="connsiteY223" fmla="*/ 2806263 h 3760076"/>
              <a:gd name="connsiteX224" fmla="*/ 3436883 w 7409794"/>
              <a:gd name="connsiteY224" fmla="*/ 2672256 h 3760076"/>
              <a:gd name="connsiteX225" fmla="*/ 3397469 w 7409794"/>
              <a:gd name="connsiteY225" fmla="*/ 2467304 h 3760076"/>
              <a:gd name="connsiteX226" fmla="*/ 3200400 w 7409794"/>
              <a:gd name="connsiteY226" fmla="*/ 2238704 h 3760076"/>
              <a:gd name="connsiteX227" fmla="*/ 3082159 w 7409794"/>
              <a:gd name="connsiteY227" fmla="*/ 2088931 h 3760076"/>
              <a:gd name="connsiteX228" fmla="*/ 2743200 w 7409794"/>
              <a:gd name="connsiteY228" fmla="*/ 1962807 h 3760076"/>
              <a:gd name="connsiteX229" fmla="*/ 2672256 w 7409794"/>
              <a:gd name="connsiteY229" fmla="*/ 1915511 h 3760076"/>
              <a:gd name="connsiteX230" fmla="*/ 2475187 w 7409794"/>
              <a:gd name="connsiteY230" fmla="*/ 1915511 h 3760076"/>
              <a:gd name="connsiteX231" fmla="*/ 2262352 w 7409794"/>
              <a:gd name="connsiteY231" fmla="*/ 1883980 h 3760076"/>
              <a:gd name="connsiteX232" fmla="*/ 2120462 w 7409794"/>
              <a:gd name="connsiteY232" fmla="*/ 1907628 h 3760076"/>
              <a:gd name="connsiteX233" fmla="*/ 1781504 w 7409794"/>
              <a:gd name="connsiteY233" fmla="*/ 2222938 h 3760076"/>
              <a:gd name="connsiteX234" fmla="*/ 1426780 w 7409794"/>
              <a:gd name="connsiteY234" fmla="*/ 2183525 h 3760076"/>
              <a:gd name="connsiteX235" fmla="*/ 1166649 w 7409794"/>
              <a:gd name="connsiteY235" fmla="*/ 2088931 h 3760076"/>
              <a:gd name="connsiteX236" fmla="*/ 922283 w 7409794"/>
              <a:gd name="connsiteY236" fmla="*/ 1994338 h 3760076"/>
              <a:gd name="connsiteX237" fmla="*/ 835573 w 7409794"/>
              <a:gd name="connsiteY237" fmla="*/ 1820918 h 3760076"/>
              <a:gd name="connsiteX238" fmla="*/ 701566 w 7409794"/>
              <a:gd name="connsiteY238" fmla="*/ 1694794 h 3760076"/>
              <a:gd name="connsiteX239" fmla="*/ 630621 w 7409794"/>
              <a:gd name="connsiteY239" fmla="*/ 1505607 h 3760076"/>
              <a:gd name="connsiteX240" fmla="*/ 362607 w 7409794"/>
              <a:gd name="connsiteY240" fmla="*/ 1489842 h 3760076"/>
              <a:gd name="connsiteX241" fmla="*/ 307428 w 7409794"/>
              <a:gd name="connsiteY241" fmla="*/ 1387366 h 3760076"/>
              <a:gd name="connsiteX242" fmla="*/ 173421 w 7409794"/>
              <a:gd name="connsiteY242" fmla="*/ 1324304 h 3760076"/>
              <a:gd name="connsiteX243" fmla="*/ 39414 w 7409794"/>
              <a:gd name="connsiteY243" fmla="*/ 1237594 h 3760076"/>
              <a:gd name="connsiteX244" fmla="*/ 0 w 7409794"/>
              <a:gd name="connsiteY244" fmla="*/ 1001111 h 3760076"/>
              <a:gd name="connsiteX245" fmla="*/ 0 w 7409794"/>
              <a:gd name="connsiteY245" fmla="*/ 906518 h 3760076"/>
              <a:gd name="connsiteX246" fmla="*/ 35010 w 7409794"/>
              <a:gd name="connsiteY246" fmla="*/ 832327 h 3760076"/>
              <a:gd name="connsiteX247" fmla="*/ 171450 w 7409794"/>
              <a:gd name="connsiteY247" fmla="*/ 680351 h 3760076"/>
              <a:gd name="connsiteX248" fmla="*/ 246569 w 7409794"/>
              <a:gd name="connsiteY248"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13690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878318 w 7409794"/>
              <a:gd name="connsiteY200" fmla="*/ 2199290 h 3760076"/>
              <a:gd name="connsiteX201" fmla="*/ 3854669 w 7409794"/>
              <a:gd name="connsiteY201" fmla="*/ 2128345 h 3760076"/>
              <a:gd name="connsiteX202" fmla="*/ 3815256 w 7409794"/>
              <a:gd name="connsiteY202" fmla="*/ 2096814 h 3760076"/>
              <a:gd name="connsiteX203" fmla="*/ 3752194 w 7409794"/>
              <a:gd name="connsiteY203" fmla="*/ 2128345 h 3760076"/>
              <a:gd name="connsiteX204" fmla="*/ 3752194 w 7409794"/>
              <a:gd name="connsiteY204" fmla="*/ 2215056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85745 w 7409794"/>
              <a:gd name="connsiteY211" fmla="*/ 3019097 h 3760076"/>
              <a:gd name="connsiteX212" fmla="*/ 4311869 w 7409794"/>
              <a:gd name="connsiteY212" fmla="*/ 3145221 h 3760076"/>
              <a:gd name="connsiteX213" fmla="*/ 4414345 w 7409794"/>
              <a:gd name="connsiteY213" fmla="*/ 3263463 h 3760076"/>
              <a:gd name="connsiteX214" fmla="*/ 4437994 w 7409794"/>
              <a:gd name="connsiteY214" fmla="*/ 3358056 h 3760076"/>
              <a:gd name="connsiteX215" fmla="*/ 4422228 w 7409794"/>
              <a:gd name="connsiteY215" fmla="*/ 3460531 h 3760076"/>
              <a:gd name="connsiteX216" fmla="*/ 4209394 w 7409794"/>
              <a:gd name="connsiteY216" fmla="*/ 3484180 h 3760076"/>
              <a:gd name="connsiteX217" fmla="*/ 4020207 w 7409794"/>
              <a:gd name="connsiteY217" fmla="*/ 3468414 h 3760076"/>
              <a:gd name="connsiteX218" fmla="*/ 3831021 w 7409794"/>
              <a:gd name="connsiteY218" fmla="*/ 3413235 h 3760076"/>
              <a:gd name="connsiteX219" fmla="*/ 3618187 w 7409794"/>
              <a:gd name="connsiteY219" fmla="*/ 3310759 h 3760076"/>
              <a:gd name="connsiteX220" fmla="*/ 3555125 w 7409794"/>
              <a:gd name="connsiteY220" fmla="*/ 3279228 h 3760076"/>
              <a:gd name="connsiteX221" fmla="*/ 3350173 w 7409794"/>
              <a:gd name="connsiteY221" fmla="*/ 3255580 h 3760076"/>
              <a:gd name="connsiteX222" fmla="*/ 3255580 w 7409794"/>
              <a:gd name="connsiteY222" fmla="*/ 3129456 h 3760076"/>
              <a:gd name="connsiteX223" fmla="*/ 3255580 w 7409794"/>
              <a:gd name="connsiteY223" fmla="*/ 2908738 h 3760076"/>
              <a:gd name="connsiteX224" fmla="*/ 3302876 w 7409794"/>
              <a:gd name="connsiteY224" fmla="*/ 2806263 h 3760076"/>
              <a:gd name="connsiteX225" fmla="*/ 3436883 w 7409794"/>
              <a:gd name="connsiteY225" fmla="*/ 2672256 h 3760076"/>
              <a:gd name="connsiteX226" fmla="*/ 3397469 w 7409794"/>
              <a:gd name="connsiteY226" fmla="*/ 2467304 h 3760076"/>
              <a:gd name="connsiteX227" fmla="*/ 3200400 w 7409794"/>
              <a:gd name="connsiteY227" fmla="*/ 2238704 h 3760076"/>
              <a:gd name="connsiteX228" fmla="*/ 3082159 w 7409794"/>
              <a:gd name="connsiteY228" fmla="*/ 2088931 h 3760076"/>
              <a:gd name="connsiteX229" fmla="*/ 2743200 w 7409794"/>
              <a:gd name="connsiteY229" fmla="*/ 1962807 h 3760076"/>
              <a:gd name="connsiteX230" fmla="*/ 2672256 w 7409794"/>
              <a:gd name="connsiteY230" fmla="*/ 1915511 h 3760076"/>
              <a:gd name="connsiteX231" fmla="*/ 2475187 w 7409794"/>
              <a:gd name="connsiteY231" fmla="*/ 1915511 h 3760076"/>
              <a:gd name="connsiteX232" fmla="*/ 2262352 w 7409794"/>
              <a:gd name="connsiteY232" fmla="*/ 1883980 h 3760076"/>
              <a:gd name="connsiteX233" fmla="*/ 2120462 w 7409794"/>
              <a:gd name="connsiteY233" fmla="*/ 1907628 h 3760076"/>
              <a:gd name="connsiteX234" fmla="*/ 1781504 w 7409794"/>
              <a:gd name="connsiteY234" fmla="*/ 2222938 h 3760076"/>
              <a:gd name="connsiteX235" fmla="*/ 1426780 w 7409794"/>
              <a:gd name="connsiteY235" fmla="*/ 2183525 h 3760076"/>
              <a:gd name="connsiteX236" fmla="*/ 1166649 w 7409794"/>
              <a:gd name="connsiteY236" fmla="*/ 2088931 h 3760076"/>
              <a:gd name="connsiteX237" fmla="*/ 922283 w 7409794"/>
              <a:gd name="connsiteY237" fmla="*/ 1994338 h 3760076"/>
              <a:gd name="connsiteX238" fmla="*/ 835573 w 7409794"/>
              <a:gd name="connsiteY238" fmla="*/ 1820918 h 3760076"/>
              <a:gd name="connsiteX239" fmla="*/ 701566 w 7409794"/>
              <a:gd name="connsiteY239" fmla="*/ 1694794 h 3760076"/>
              <a:gd name="connsiteX240" fmla="*/ 630621 w 7409794"/>
              <a:gd name="connsiteY240" fmla="*/ 1505607 h 3760076"/>
              <a:gd name="connsiteX241" fmla="*/ 362607 w 7409794"/>
              <a:gd name="connsiteY241" fmla="*/ 1489842 h 3760076"/>
              <a:gd name="connsiteX242" fmla="*/ 307428 w 7409794"/>
              <a:gd name="connsiteY242" fmla="*/ 1387366 h 3760076"/>
              <a:gd name="connsiteX243" fmla="*/ 173421 w 7409794"/>
              <a:gd name="connsiteY243" fmla="*/ 1324304 h 3760076"/>
              <a:gd name="connsiteX244" fmla="*/ 39414 w 7409794"/>
              <a:gd name="connsiteY244" fmla="*/ 1237594 h 3760076"/>
              <a:gd name="connsiteX245" fmla="*/ 0 w 7409794"/>
              <a:gd name="connsiteY245" fmla="*/ 1001111 h 3760076"/>
              <a:gd name="connsiteX246" fmla="*/ 0 w 7409794"/>
              <a:gd name="connsiteY246" fmla="*/ 906518 h 3760076"/>
              <a:gd name="connsiteX247" fmla="*/ 35010 w 7409794"/>
              <a:gd name="connsiteY247" fmla="*/ 832327 h 3760076"/>
              <a:gd name="connsiteX248" fmla="*/ 171450 w 7409794"/>
              <a:gd name="connsiteY248" fmla="*/ 680351 h 3760076"/>
              <a:gd name="connsiteX249" fmla="*/ 246569 w 7409794"/>
              <a:gd name="connsiteY249"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878318 w 7409794"/>
              <a:gd name="connsiteY200" fmla="*/ 2199290 h 3760076"/>
              <a:gd name="connsiteX201" fmla="*/ 3854669 w 7409794"/>
              <a:gd name="connsiteY201" fmla="*/ 2128345 h 3760076"/>
              <a:gd name="connsiteX202" fmla="*/ 3815256 w 7409794"/>
              <a:gd name="connsiteY202" fmla="*/ 2096814 h 3760076"/>
              <a:gd name="connsiteX203" fmla="*/ 3752194 w 7409794"/>
              <a:gd name="connsiteY203" fmla="*/ 2128345 h 3760076"/>
              <a:gd name="connsiteX204" fmla="*/ 3752194 w 7409794"/>
              <a:gd name="connsiteY204" fmla="*/ 2215056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85745 w 7409794"/>
              <a:gd name="connsiteY211" fmla="*/ 3019097 h 3760076"/>
              <a:gd name="connsiteX212" fmla="*/ 4311869 w 7409794"/>
              <a:gd name="connsiteY212" fmla="*/ 3145221 h 3760076"/>
              <a:gd name="connsiteX213" fmla="*/ 4414345 w 7409794"/>
              <a:gd name="connsiteY213" fmla="*/ 3263463 h 3760076"/>
              <a:gd name="connsiteX214" fmla="*/ 4437994 w 7409794"/>
              <a:gd name="connsiteY214" fmla="*/ 3358056 h 3760076"/>
              <a:gd name="connsiteX215" fmla="*/ 4422228 w 7409794"/>
              <a:gd name="connsiteY215" fmla="*/ 3460531 h 3760076"/>
              <a:gd name="connsiteX216" fmla="*/ 4209394 w 7409794"/>
              <a:gd name="connsiteY216" fmla="*/ 3484180 h 3760076"/>
              <a:gd name="connsiteX217" fmla="*/ 4020207 w 7409794"/>
              <a:gd name="connsiteY217" fmla="*/ 3468414 h 3760076"/>
              <a:gd name="connsiteX218" fmla="*/ 3831021 w 7409794"/>
              <a:gd name="connsiteY218" fmla="*/ 3413235 h 3760076"/>
              <a:gd name="connsiteX219" fmla="*/ 3618187 w 7409794"/>
              <a:gd name="connsiteY219" fmla="*/ 3310759 h 3760076"/>
              <a:gd name="connsiteX220" fmla="*/ 3555125 w 7409794"/>
              <a:gd name="connsiteY220" fmla="*/ 3279228 h 3760076"/>
              <a:gd name="connsiteX221" fmla="*/ 3350173 w 7409794"/>
              <a:gd name="connsiteY221" fmla="*/ 3255580 h 3760076"/>
              <a:gd name="connsiteX222" fmla="*/ 3255580 w 7409794"/>
              <a:gd name="connsiteY222" fmla="*/ 3129456 h 3760076"/>
              <a:gd name="connsiteX223" fmla="*/ 3255580 w 7409794"/>
              <a:gd name="connsiteY223" fmla="*/ 2908738 h 3760076"/>
              <a:gd name="connsiteX224" fmla="*/ 3302876 w 7409794"/>
              <a:gd name="connsiteY224" fmla="*/ 2806263 h 3760076"/>
              <a:gd name="connsiteX225" fmla="*/ 3436883 w 7409794"/>
              <a:gd name="connsiteY225" fmla="*/ 2672256 h 3760076"/>
              <a:gd name="connsiteX226" fmla="*/ 3397469 w 7409794"/>
              <a:gd name="connsiteY226" fmla="*/ 2467304 h 3760076"/>
              <a:gd name="connsiteX227" fmla="*/ 3200400 w 7409794"/>
              <a:gd name="connsiteY227" fmla="*/ 2238704 h 3760076"/>
              <a:gd name="connsiteX228" fmla="*/ 3082159 w 7409794"/>
              <a:gd name="connsiteY228" fmla="*/ 2088931 h 3760076"/>
              <a:gd name="connsiteX229" fmla="*/ 2743200 w 7409794"/>
              <a:gd name="connsiteY229" fmla="*/ 1962807 h 3760076"/>
              <a:gd name="connsiteX230" fmla="*/ 2672256 w 7409794"/>
              <a:gd name="connsiteY230" fmla="*/ 1915511 h 3760076"/>
              <a:gd name="connsiteX231" fmla="*/ 2475187 w 7409794"/>
              <a:gd name="connsiteY231" fmla="*/ 1915511 h 3760076"/>
              <a:gd name="connsiteX232" fmla="*/ 2262352 w 7409794"/>
              <a:gd name="connsiteY232" fmla="*/ 1883980 h 3760076"/>
              <a:gd name="connsiteX233" fmla="*/ 2120462 w 7409794"/>
              <a:gd name="connsiteY233" fmla="*/ 1907628 h 3760076"/>
              <a:gd name="connsiteX234" fmla="*/ 1781504 w 7409794"/>
              <a:gd name="connsiteY234" fmla="*/ 2222938 h 3760076"/>
              <a:gd name="connsiteX235" fmla="*/ 1426780 w 7409794"/>
              <a:gd name="connsiteY235" fmla="*/ 2183525 h 3760076"/>
              <a:gd name="connsiteX236" fmla="*/ 1166649 w 7409794"/>
              <a:gd name="connsiteY236" fmla="*/ 2088931 h 3760076"/>
              <a:gd name="connsiteX237" fmla="*/ 922283 w 7409794"/>
              <a:gd name="connsiteY237" fmla="*/ 1994338 h 3760076"/>
              <a:gd name="connsiteX238" fmla="*/ 835573 w 7409794"/>
              <a:gd name="connsiteY238" fmla="*/ 1820918 h 3760076"/>
              <a:gd name="connsiteX239" fmla="*/ 701566 w 7409794"/>
              <a:gd name="connsiteY239" fmla="*/ 1694794 h 3760076"/>
              <a:gd name="connsiteX240" fmla="*/ 630621 w 7409794"/>
              <a:gd name="connsiteY240" fmla="*/ 1505607 h 3760076"/>
              <a:gd name="connsiteX241" fmla="*/ 362607 w 7409794"/>
              <a:gd name="connsiteY241" fmla="*/ 1489842 h 3760076"/>
              <a:gd name="connsiteX242" fmla="*/ 307428 w 7409794"/>
              <a:gd name="connsiteY242" fmla="*/ 1387366 h 3760076"/>
              <a:gd name="connsiteX243" fmla="*/ 173421 w 7409794"/>
              <a:gd name="connsiteY243" fmla="*/ 1324304 h 3760076"/>
              <a:gd name="connsiteX244" fmla="*/ 39414 w 7409794"/>
              <a:gd name="connsiteY244" fmla="*/ 1237594 h 3760076"/>
              <a:gd name="connsiteX245" fmla="*/ 0 w 7409794"/>
              <a:gd name="connsiteY245" fmla="*/ 1001111 h 3760076"/>
              <a:gd name="connsiteX246" fmla="*/ 0 w 7409794"/>
              <a:gd name="connsiteY246" fmla="*/ 906518 h 3760076"/>
              <a:gd name="connsiteX247" fmla="*/ 35010 w 7409794"/>
              <a:gd name="connsiteY247" fmla="*/ 832327 h 3760076"/>
              <a:gd name="connsiteX248" fmla="*/ 171450 w 7409794"/>
              <a:gd name="connsiteY248" fmla="*/ 680351 h 3760076"/>
              <a:gd name="connsiteX249" fmla="*/ 246569 w 7409794"/>
              <a:gd name="connsiteY249"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878318 w 7409794"/>
              <a:gd name="connsiteY200" fmla="*/ 2199290 h 3760076"/>
              <a:gd name="connsiteX201" fmla="*/ 3854669 w 7409794"/>
              <a:gd name="connsiteY201" fmla="*/ 2128345 h 3760076"/>
              <a:gd name="connsiteX202" fmla="*/ 3815256 w 7409794"/>
              <a:gd name="connsiteY202" fmla="*/ 2096814 h 3760076"/>
              <a:gd name="connsiteX203" fmla="*/ 3752194 w 7409794"/>
              <a:gd name="connsiteY203" fmla="*/ 2128345 h 3760076"/>
              <a:gd name="connsiteX204" fmla="*/ 3762279 w 7409794"/>
              <a:gd name="connsiteY204" fmla="*/ 2194885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85745 w 7409794"/>
              <a:gd name="connsiteY211" fmla="*/ 3019097 h 3760076"/>
              <a:gd name="connsiteX212" fmla="*/ 4311869 w 7409794"/>
              <a:gd name="connsiteY212" fmla="*/ 3145221 h 3760076"/>
              <a:gd name="connsiteX213" fmla="*/ 4414345 w 7409794"/>
              <a:gd name="connsiteY213" fmla="*/ 3263463 h 3760076"/>
              <a:gd name="connsiteX214" fmla="*/ 4437994 w 7409794"/>
              <a:gd name="connsiteY214" fmla="*/ 3358056 h 3760076"/>
              <a:gd name="connsiteX215" fmla="*/ 4422228 w 7409794"/>
              <a:gd name="connsiteY215" fmla="*/ 3460531 h 3760076"/>
              <a:gd name="connsiteX216" fmla="*/ 4209394 w 7409794"/>
              <a:gd name="connsiteY216" fmla="*/ 3484180 h 3760076"/>
              <a:gd name="connsiteX217" fmla="*/ 4020207 w 7409794"/>
              <a:gd name="connsiteY217" fmla="*/ 3468414 h 3760076"/>
              <a:gd name="connsiteX218" fmla="*/ 3831021 w 7409794"/>
              <a:gd name="connsiteY218" fmla="*/ 3413235 h 3760076"/>
              <a:gd name="connsiteX219" fmla="*/ 3618187 w 7409794"/>
              <a:gd name="connsiteY219" fmla="*/ 3310759 h 3760076"/>
              <a:gd name="connsiteX220" fmla="*/ 3555125 w 7409794"/>
              <a:gd name="connsiteY220" fmla="*/ 3279228 h 3760076"/>
              <a:gd name="connsiteX221" fmla="*/ 3350173 w 7409794"/>
              <a:gd name="connsiteY221" fmla="*/ 3255580 h 3760076"/>
              <a:gd name="connsiteX222" fmla="*/ 3255580 w 7409794"/>
              <a:gd name="connsiteY222" fmla="*/ 3129456 h 3760076"/>
              <a:gd name="connsiteX223" fmla="*/ 3255580 w 7409794"/>
              <a:gd name="connsiteY223" fmla="*/ 2908738 h 3760076"/>
              <a:gd name="connsiteX224" fmla="*/ 3302876 w 7409794"/>
              <a:gd name="connsiteY224" fmla="*/ 2806263 h 3760076"/>
              <a:gd name="connsiteX225" fmla="*/ 3436883 w 7409794"/>
              <a:gd name="connsiteY225" fmla="*/ 2672256 h 3760076"/>
              <a:gd name="connsiteX226" fmla="*/ 3397469 w 7409794"/>
              <a:gd name="connsiteY226" fmla="*/ 2467304 h 3760076"/>
              <a:gd name="connsiteX227" fmla="*/ 3200400 w 7409794"/>
              <a:gd name="connsiteY227" fmla="*/ 2238704 h 3760076"/>
              <a:gd name="connsiteX228" fmla="*/ 3082159 w 7409794"/>
              <a:gd name="connsiteY228" fmla="*/ 2088931 h 3760076"/>
              <a:gd name="connsiteX229" fmla="*/ 2743200 w 7409794"/>
              <a:gd name="connsiteY229" fmla="*/ 1962807 h 3760076"/>
              <a:gd name="connsiteX230" fmla="*/ 2672256 w 7409794"/>
              <a:gd name="connsiteY230" fmla="*/ 1915511 h 3760076"/>
              <a:gd name="connsiteX231" fmla="*/ 2475187 w 7409794"/>
              <a:gd name="connsiteY231" fmla="*/ 1915511 h 3760076"/>
              <a:gd name="connsiteX232" fmla="*/ 2262352 w 7409794"/>
              <a:gd name="connsiteY232" fmla="*/ 1883980 h 3760076"/>
              <a:gd name="connsiteX233" fmla="*/ 2120462 w 7409794"/>
              <a:gd name="connsiteY233" fmla="*/ 1907628 h 3760076"/>
              <a:gd name="connsiteX234" fmla="*/ 1781504 w 7409794"/>
              <a:gd name="connsiteY234" fmla="*/ 2222938 h 3760076"/>
              <a:gd name="connsiteX235" fmla="*/ 1426780 w 7409794"/>
              <a:gd name="connsiteY235" fmla="*/ 2183525 h 3760076"/>
              <a:gd name="connsiteX236" fmla="*/ 1166649 w 7409794"/>
              <a:gd name="connsiteY236" fmla="*/ 2088931 h 3760076"/>
              <a:gd name="connsiteX237" fmla="*/ 922283 w 7409794"/>
              <a:gd name="connsiteY237" fmla="*/ 1994338 h 3760076"/>
              <a:gd name="connsiteX238" fmla="*/ 835573 w 7409794"/>
              <a:gd name="connsiteY238" fmla="*/ 1820918 h 3760076"/>
              <a:gd name="connsiteX239" fmla="*/ 701566 w 7409794"/>
              <a:gd name="connsiteY239" fmla="*/ 1694794 h 3760076"/>
              <a:gd name="connsiteX240" fmla="*/ 630621 w 7409794"/>
              <a:gd name="connsiteY240" fmla="*/ 1505607 h 3760076"/>
              <a:gd name="connsiteX241" fmla="*/ 362607 w 7409794"/>
              <a:gd name="connsiteY241" fmla="*/ 1489842 h 3760076"/>
              <a:gd name="connsiteX242" fmla="*/ 307428 w 7409794"/>
              <a:gd name="connsiteY242" fmla="*/ 1387366 h 3760076"/>
              <a:gd name="connsiteX243" fmla="*/ 173421 w 7409794"/>
              <a:gd name="connsiteY243" fmla="*/ 1324304 h 3760076"/>
              <a:gd name="connsiteX244" fmla="*/ 39414 w 7409794"/>
              <a:gd name="connsiteY244" fmla="*/ 1237594 h 3760076"/>
              <a:gd name="connsiteX245" fmla="*/ 0 w 7409794"/>
              <a:gd name="connsiteY245" fmla="*/ 1001111 h 3760076"/>
              <a:gd name="connsiteX246" fmla="*/ 0 w 7409794"/>
              <a:gd name="connsiteY246" fmla="*/ 906518 h 3760076"/>
              <a:gd name="connsiteX247" fmla="*/ 35010 w 7409794"/>
              <a:gd name="connsiteY247" fmla="*/ 832327 h 3760076"/>
              <a:gd name="connsiteX248" fmla="*/ 171450 w 7409794"/>
              <a:gd name="connsiteY248" fmla="*/ 680351 h 3760076"/>
              <a:gd name="connsiteX249" fmla="*/ 246569 w 7409794"/>
              <a:gd name="connsiteY249"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878318 w 7409794"/>
              <a:gd name="connsiteY200" fmla="*/ 2199290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62279 w 7409794"/>
              <a:gd name="connsiteY204" fmla="*/ 2194885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85745 w 7409794"/>
              <a:gd name="connsiteY211" fmla="*/ 3019097 h 3760076"/>
              <a:gd name="connsiteX212" fmla="*/ 4311869 w 7409794"/>
              <a:gd name="connsiteY212" fmla="*/ 3145221 h 3760076"/>
              <a:gd name="connsiteX213" fmla="*/ 4414345 w 7409794"/>
              <a:gd name="connsiteY213" fmla="*/ 3263463 h 3760076"/>
              <a:gd name="connsiteX214" fmla="*/ 4437994 w 7409794"/>
              <a:gd name="connsiteY214" fmla="*/ 3358056 h 3760076"/>
              <a:gd name="connsiteX215" fmla="*/ 4422228 w 7409794"/>
              <a:gd name="connsiteY215" fmla="*/ 3460531 h 3760076"/>
              <a:gd name="connsiteX216" fmla="*/ 4209394 w 7409794"/>
              <a:gd name="connsiteY216" fmla="*/ 3484180 h 3760076"/>
              <a:gd name="connsiteX217" fmla="*/ 4020207 w 7409794"/>
              <a:gd name="connsiteY217" fmla="*/ 3468414 h 3760076"/>
              <a:gd name="connsiteX218" fmla="*/ 3831021 w 7409794"/>
              <a:gd name="connsiteY218" fmla="*/ 3413235 h 3760076"/>
              <a:gd name="connsiteX219" fmla="*/ 3618187 w 7409794"/>
              <a:gd name="connsiteY219" fmla="*/ 3310759 h 3760076"/>
              <a:gd name="connsiteX220" fmla="*/ 3555125 w 7409794"/>
              <a:gd name="connsiteY220" fmla="*/ 3279228 h 3760076"/>
              <a:gd name="connsiteX221" fmla="*/ 3350173 w 7409794"/>
              <a:gd name="connsiteY221" fmla="*/ 3255580 h 3760076"/>
              <a:gd name="connsiteX222" fmla="*/ 3255580 w 7409794"/>
              <a:gd name="connsiteY222" fmla="*/ 3129456 h 3760076"/>
              <a:gd name="connsiteX223" fmla="*/ 3255580 w 7409794"/>
              <a:gd name="connsiteY223" fmla="*/ 2908738 h 3760076"/>
              <a:gd name="connsiteX224" fmla="*/ 3302876 w 7409794"/>
              <a:gd name="connsiteY224" fmla="*/ 2806263 h 3760076"/>
              <a:gd name="connsiteX225" fmla="*/ 3436883 w 7409794"/>
              <a:gd name="connsiteY225" fmla="*/ 2672256 h 3760076"/>
              <a:gd name="connsiteX226" fmla="*/ 3397469 w 7409794"/>
              <a:gd name="connsiteY226" fmla="*/ 2467304 h 3760076"/>
              <a:gd name="connsiteX227" fmla="*/ 3200400 w 7409794"/>
              <a:gd name="connsiteY227" fmla="*/ 2238704 h 3760076"/>
              <a:gd name="connsiteX228" fmla="*/ 3082159 w 7409794"/>
              <a:gd name="connsiteY228" fmla="*/ 2088931 h 3760076"/>
              <a:gd name="connsiteX229" fmla="*/ 2743200 w 7409794"/>
              <a:gd name="connsiteY229" fmla="*/ 1962807 h 3760076"/>
              <a:gd name="connsiteX230" fmla="*/ 2672256 w 7409794"/>
              <a:gd name="connsiteY230" fmla="*/ 1915511 h 3760076"/>
              <a:gd name="connsiteX231" fmla="*/ 2475187 w 7409794"/>
              <a:gd name="connsiteY231" fmla="*/ 1915511 h 3760076"/>
              <a:gd name="connsiteX232" fmla="*/ 2262352 w 7409794"/>
              <a:gd name="connsiteY232" fmla="*/ 1883980 h 3760076"/>
              <a:gd name="connsiteX233" fmla="*/ 2120462 w 7409794"/>
              <a:gd name="connsiteY233" fmla="*/ 1907628 h 3760076"/>
              <a:gd name="connsiteX234" fmla="*/ 1781504 w 7409794"/>
              <a:gd name="connsiteY234" fmla="*/ 2222938 h 3760076"/>
              <a:gd name="connsiteX235" fmla="*/ 1426780 w 7409794"/>
              <a:gd name="connsiteY235" fmla="*/ 2183525 h 3760076"/>
              <a:gd name="connsiteX236" fmla="*/ 1166649 w 7409794"/>
              <a:gd name="connsiteY236" fmla="*/ 2088931 h 3760076"/>
              <a:gd name="connsiteX237" fmla="*/ 922283 w 7409794"/>
              <a:gd name="connsiteY237" fmla="*/ 1994338 h 3760076"/>
              <a:gd name="connsiteX238" fmla="*/ 835573 w 7409794"/>
              <a:gd name="connsiteY238" fmla="*/ 1820918 h 3760076"/>
              <a:gd name="connsiteX239" fmla="*/ 701566 w 7409794"/>
              <a:gd name="connsiteY239" fmla="*/ 1694794 h 3760076"/>
              <a:gd name="connsiteX240" fmla="*/ 630621 w 7409794"/>
              <a:gd name="connsiteY240" fmla="*/ 1505607 h 3760076"/>
              <a:gd name="connsiteX241" fmla="*/ 362607 w 7409794"/>
              <a:gd name="connsiteY241" fmla="*/ 1489842 h 3760076"/>
              <a:gd name="connsiteX242" fmla="*/ 307428 w 7409794"/>
              <a:gd name="connsiteY242" fmla="*/ 1387366 h 3760076"/>
              <a:gd name="connsiteX243" fmla="*/ 173421 w 7409794"/>
              <a:gd name="connsiteY243" fmla="*/ 1324304 h 3760076"/>
              <a:gd name="connsiteX244" fmla="*/ 39414 w 7409794"/>
              <a:gd name="connsiteY244" fmla="*/ 1237594 h 3760076"/>
              <a:gd name="connsiteX245" fmla="*/ 0 w 7409794"/>
              <a:gd name="connsiteY245" fmla="*/ 1001111 h 3760076"/>
              <a:gd name="connsiteX246" fmla="*/ 0 w 7409794"/>
              <a:gd name="connsiteY246" fmla="*/ 906518 h 3760076"/>
              <a:gd name="connsiteX247" fmla="*/ 35010 w 7409794"/>
              <a:gd name="connsiteY247" fmla="*/ 832327 h 3760076"/>
              <a:gd name="connsiteX248" fmla="*/ 171450 w 7409794"/>
              <a:gd name="connsiteY248" fmla="*/ 680351 h 3760076"/>
              <a:gd name="connsiteX249" fmla="*/ 246569 w 7409794"/>
              <a:gd name="connsiteY249"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62279 w 7409794"/>
              <a:gd name="connsiteY204" fmla="*/ 2194885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85745 w 7409794"/>
              <a:gd name="connsiteY211" fmla="*/ 3019097 h 3760076"/>
              <a:gd name="connsiteX212" fmla="*/ 4311869 w 7409794"/>
              <a:gd name="connsiteY212" fmla="*/ 3145221 h 3760076"/>
              <a:gd name="connsiteX213" fmla="*/ 4414345 w 7409794"/>
              <a:gd name="connsiteY213" fmla="*/ 3263463 h 3760076"/>
              <a:gd name="connsiteX214" fmla="*/ 4437994 w 7409794"/>
              <a:gd name="connsiteY214" fmla="*/ 3358056 h 3760076"/>
              <a:gd name="connsiteX215" fmla="*/ 4422228 w 7409794"/>
              <a:gd name="connsiteY215" fmla="*/ 3460531 h 3760076"/>
              <a:gd name="connsiteX216" fmla="*/ 4209394 w 7409794"/>
              <a:gd name="connsiteY216" fmla="*/ 3484180 h 3760076"/>
              <a:gd name="connsiteX217" fmla="*/ 4020207 w 7409794"/>
              <a:gd name="connsiteY217" fmla="*/ 3468414 h 3760076"/>
              <a:gd name="connsiteX218" fmla="*/ 3831021 w 7409794"/>
              <a:gd name="connsiteY218" fmla="*/ 3413235 h 3760076"/>
              <a:gd name="connsiteX219" fmla="*/ 3618187 w 7409794"/>
              <a:gd name="connsiteY219" fmla="*/ 3310759 h 3760076"/>
              <a:gd name="connsiteX220" fmla="*/ 3555125 w 7409794"/>
              <a:gd name="connsiteY220" fmla="*/ 3279228 h 3760076"/>
              <a:gd name="connsiteX221" fmla="*/ 3350173 w 7409794"/>
              <a:gd name="connsiteY221" fmla="*/ 3255580 h 3760076"/>
              <a:gd name="connsiteX222" fmla="*/ 3255580 w 7409794"/>
              <a:gd name="connsiteY222" fmla="*/ 3129456 h 3760076"/>
              <a:gd name="connsiteX223" fmla="*/ 3255580 w 7409794"/>
              <a:gd name="connsiteY223" fmla="*/ 2908738 h 3760076"/>
              <a:gd name="connsiteX224" fmla="*/ 3302876 w 7409794"/>
              <a:gd name="connsiteY224" fmla="*/ 2806263 h 3760076"/>
              <a:gd name="connsiteX225" fmla="*/ 3436883 w 7409794"/>
              <a:gd name="connsiteY225" fmla="*/ 2672256 h 3760076"/>
              <a:gd name="connsiteX226" fmla="*/ 3397469 w 7409794"/>
              <a:gd name="connsiteY226" fmla="*/ 2467304 h 3760076"/>
              <a:gd name="connsiteX227" fmla="*/ 3200400 w 7409794"/>
              <a:gd name="connsiteY227" fmla="*/ 2238704 h 3760076"/>
              <a:gd name="connsiteX228" fmla="*/ 3082159 w 7409794"/>
              <a:gd name="connsiteY228" fmla="*/ 2088931 h 3760076"/>
              <a:gd name="connsiteX229" fmla="*/ 2743200 w 7409794"/>
              <a:gd name="connsiteY229" fmla="*/ 1962807 h 3760076"/>
              <a:gd name="connsiteX230" fmla="*/ 2672256 w 7409794"/>
              <a:gd name="connsiteY230" fmla="*/ 1915511 h 3760076"/>
              <a:gd name="connsiteX231" fmla="*/ 2475187 w 7409794"/>
              <a:gd name="connsiteY231" fmla="*/ 1915511 h 3760076"/>
              <a:gd name="connsiteX232" fmla="*/ 2262352 w 7409794"/>
              <a:gd name="connsiteY232" fmla="*/ 1883980 h 3760076"/>
              <a:gd name="connsiteX233" fmla="*/ 2120462 w 7409794"/>
              <a:gd name="connsiteY233" fmla="*/ 1907628 h 3760076"/>
              <a:gd name="connsiteX234" fmla="*/ 1781504 w 7409794"/>
              <a:gd name="connsiteY234" fmla="*/ 2222938 h 3760076"/>
              <a:gd name="connsiteX235" fmla="*/ 1426780 w 7409794"/>
              <a:gd name="connsiteY235" fmla="*/ 2183525 h 3760076"/>
              <a:gd name="connsiteX236" fmla="*/ 1166649 w 7409794"/>
              <a:gd name="connsiteY236" fmla="*/ 2088931 h 3760076"/>
              <a:gd name="connsiteX237" fmla="*/ 922283 w 7409794"/>
              <a:gd name="connsiteY237" fmla="*/ 1994338 h 3760076"/>
              <a:gd name="connsiteX238" fmla="*/ 835573 w 7409794"/>
              <a:gd name="connsiteY238" fmla="*/ 1820918 h 3760076"/>
              <a:gd name="connsiteX239" fmla="*/ 701566 w 7409794"/>
              <a:gd name="connsiteY239" fmla="*/ 1694794 h 3760076"/>
              <a:gd name="connsiteX240" fmla="*/ 630621 w 7409794"/>
              <a:gd name="connsiteY240" fmla="*/ 1505607 h 3760076"/>
              <a:gd name="connsiteX241" fmla="*/ 362607 w 7409794"/>
              <a:gd name="connsiteY241" fmla="*/ 1489842 h 3760076"/>
              <a:gd name="connsiteX242" fmla="*/ 307428 w 7409794"/>
              <a:gd name="connsiteY242" fmla="*/ 1387366 h 3760076"/>
              <a:gd name="connsiteX243" fmla="*/ 173421 w 7409794"/>
              <a:gd name="connsiteY243" fmla="*/ 1324304 h 3760076"/>
              <a:gd name="connsiteX244" fmla="*/ 39414 w 7409794"/>
              <a:gd name="connsiteY244" fmla="*/ 1237594 h 3760076"/>
              <a:gd name="connsiteX245" fmla="*/ 0 w 7409794"/>
              <a:gd name="connsiteY245" fmla="*/ 1001111 h 3760076"/>
              <a:gd name="connsiteX246" fmla="*/ 0 w 7409794"/>
              <a:gd name="connsiteY246" fmla="*/ 906518 h 3760076"/>
              <a:gd name="connsiteX247" fmla="*/ 35010 w 7409794"/>
              <a:gd name="connsiteY247" fmla="*/ 832327 h 3760076"/>
              <a:gd name="connsiteX248" fmla="*/ 171450 w 7409794"/>
              <a:gd name="connsiteY248" fmla="*/ 680351 h 3760076"/>
              <a:gd name="connsiteX249" fmla="*/ 246569 w 7409794"/>
              <a:gd name="connsiteY249"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62279 w 7409794"/>
              <a:gd name="connsiteY204" fmla="*/ 2194885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85745 w 7409794"/>
              <a:gd name="connsiteY211" fmla="*/ 3019097 h 3760076"/>
              <a:gd name="connsiteX212" fmla="*/ 4311869 w 7409794"/>
              <a:gd name="connsiteY212" fmla="*/ 3145221 h 3760076"/>
              <a:gd name="connsiteX213" fmla="*/ 4414345 w 7409794"/>
              <a:gd name="connsiteY213" fmla="*/ 3263463 h 3760076"/>
              <a:gd name="connsiteX214" fmla="*/ 4451442 w 7409794"/>
              <a:gd name="connsiteY214" fmla="*/ 3351332 h 3760076"/>
              <a:gd name="connsiteX215" fmla="*/ 4422228 w 7409794"/>
              <a:gd name="connsiteY215" fmla="*/ 3460531 h 3760076"/>
              <a:gd name="connsiteX216" fmla="*/ 4209394 w 7409794"/>
              <a:gd name="connsiteY216" fmla="*/ 3484180 h 3760076"/>
              <a:gd name="connsiteX217" fmla="*/ 4020207 w 7409794"/>
              <a:gd name="connsiteY217" fmla="*/ 3468414 h 3760076"/>
              <a:gd name="connsiteX218" fmla="*/ 3831021 w 7409794"/>
              <a:gd name="connsiteY218" fmla="*/ 3413235 h 3760076"/>
              <a:gd name="connsiteX219" fmla="*/ 3618187 w 7409794"/>
              <a:gd name="connsiteY219" fmla="*/ 3310759 h 3760076"/>
              <a:gd name="connsiteX220" fmla="*/ 3555125 w 7409794"/>
              <a:gd name="connsiteY220" fmla="*/ 3279228 h 3760076"/>
              <a:gd name="connsiteX221" fmla="*/ 3350173 w 7409794"/>
              <a:gd name="connsiteY221" fmla="*/ 3255580 h 3760076"/>
              <a:gd name="connsiteX222" fmla="*/ 3255580 w 7409794"/>
              <a:gd name="connsiteY222" fmla="*/ 3129456 h 3760076"/>
              <a:gd name="connsiteX223" fmla="*/ 3255580 w 7409794"/>
              <a:gd name="connsiteY223" fmla="*/ 2908738 h 3760076"/>
              <a:gd name="connsiteX224" fmla="*/ 3302876 w 7409794"/>
              <a:gd name="connsiteY224" fmla="*/ 2806263 h 3760076"/>
              <a:gd name="connsiteX225" fmla="*/ 3436883 w 7409794"/>
              <a:gd name="connsiteY225" fmla="*/ 2672256 h 3760076"/>
              <a:gd name="connsiteX226" fmla="*/ 3397469 w 7409794"/>
              <a:gd name="connsiteY226" fmla="*/ 2467304 h 3760076"/>
              <a:gd name="connsiteX227" fmla="*/ 3200400 w 7409794"/>
              <a:gd name="connsiteY227" fmla="*/ 2238704 h 3760076"/>
              <a:gd name="connsiteX228" fmla="*/ 3082159 w 7409794"/>
              <a:gd name="connsiteY228" fmla="*/ 2088931 h 3760076"/>
              <a:gd name="connsiteX229" fmla="*/ 2743200 w 7409794"/>
              <a:gd name="connsiteY229" fmla="*/ 1962807 h 3760076"/>
              <a:gd name="connsiteX230" fmla="*/ 2672256 w 7409794"/>
              <a:gd name="connsiteY230" fmla="*/ 1915511 h 3760076"/>
              <a:gd name="connsiteX231" fmla="*/ 2475187 w 7409794"/>
              <a:gd name="connsiteY231" fmla="*/ 1915511 h 3760076"/>
              <a:gd name="connsiteX232" fmla="*/ 2262352 w 7409794"/>
              <a:gd name="connsiteY232" fmla="*/ 1883980 h 3760076"/>
              <a:gd name="connsiteX233" fmla="*/ 2120462 w 7409794"/>
              <a:gd name="connsiteY233" fmla="*/ 1907628 h 3760076"/>
              <a:gd name="connsiteX234" fmla="*/ 1781504 w 7409794"/>
              <a:gd name="connsiteY234" fmla="*/ 2222938 h 3760076"/>
              <a:gd name="connsiteX235" fmla="*/ 1426780 w 7409794"/>
              <a:gd name="connsiteY235" fmla="*/ 2183525 h 3760076"/>
              <a:gd name="connsiteX236" fmla="*/ 1166649 w 7409794"/>
              <a:gd name="connsiteY236" fmla="*/ 2088931 h 3760076"/>
              <a:gd name="connsiteX237" fmla="*/ 922283 w 7409794"/>
              <a:gd name="connsiteY237" fmla="*/ 1994338 h 3760076"/>
              <a:gd name="connsiteX238" fmla="*/ 835573 w 7409794"/>
              <a:gd name="connsiteY238" fmla="*/ 1820918 h 3760076"/>
              <a:gd name="connsiteX239" fmla="*/ 701566 w 7409794"/>
              <a:gd name="connsiteY239" fmla="*/ 1694794 h 3760076"/>
              <a:gd name="connsiteX240" fmla="*/ 630621 w 7409794"/>
              <a:gd name="connsiteY240" fmla="*/ 1505607 h 3760076"/>
              <a:gd name="connsiteX241" fmla="*/ 362607 w 7409794"/>
              <a:gd name="connsiteY241" fmla="*/ 1489842 h 3760076"/>
              <a:gd name="connsiteX242" fmla="*/ 307428 w 7409794"/>
              <a:gd name="connsiteY242" fmla="*/ 1387366 h 3760076"/>
              <a:gd name="connsiteX243" fmla="*/ 173421 w 7409794"/>
              <a:gd name="connsiteY243" fmla="*/ 1324304 h 3760076"/>
              <a:gd name="connsiteX244" fmla="*/ 39414 w 7409794"/>
              <a:gd name="connsiteY244" fmla="*/ 1237594 h 3760076"/>
              <a:gd name="connsiteX245" fmla="*/ 0 w 7409794"/>
              <a:gd name="connsiteY245" fmla="*/ 1001111 h 3760076"/>
              <a:gd name="connsiteX246" fmla="*/ 0 w 7409794"/>
              <a:gd name="connsiteY246" fmla="*/ 906518 h 3760076"/>
              <a:gd name="connsiteX247" fmla="*/ 35010 w 7409794"/>
              <a:gd name="connsiteY247" fmla="*/ 832327 h 3760076"/>
              <a:gd name="connsiteX248" fmla="*/ 171450 w 7409794"/>
              <a:gd name="connsiteY248" fmla="*/ 680351 h 3760076"/>
              <a:gd name="connsiteX249" fmla="*/ 246569 w 7409794"/>
              <a:gd name="connsiteY249"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62279 w 7409794"/>
              <a:gd name="connsiteY204" fmla="*/ 2194885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85745 w 7409794"/>
              <a:gd name="connsiteY211" fmla="*/ 3019097 h 3760076"/>
              <a:gd name="connsiteX212" fmla="*/ 4311869 w 7409794"/>
              <a:gd name="connsiteY212" fmla="*/ 3145221 h 3760076"/>
              <a:gd name="connsiteX213" fmla="*/ 4431154 w 7409794"/>
              <a:gd name="connsiteY213" fmla="*/ 3250016 h 3760076"/>
              <a:gd name="connsiteX214" fmla="*/ 4451442 w 7409794"/>
              <a:gd name="connsiteY214" fmla="*/ 3351332 h 3760076"/>
              <a:gd name="connsiteX215" fmla="*/ 4422228 w 7409794"/>
              <a:gd name="connsiteY215" fmla="*/ 3460531 h 3760076"/>
              <a:gd name="connsiteX216" fmla="*/ 4209394 w 7409794"/>
              <a:gd name="connsiteY216" fmla="*/ 3484180 h 3760076"/>
              <a:gd name="connsiteX217" fmla="*/ 4020207 w 7409794"/>
              <a:gd name="connsiteY217" fmla="*/ 3468414 h 3760076"/>
              <a:gd name="connsiteX218" fmla="*/ 3831021 w 7409794"/>
              <a:gd name="connsiteY218" fmla="*/ 3413235 h 3760076"/>
              <a:gd name="connsiteX219" fmla="*/ 3618187 w 7409794"/>
              <a:gd name="connsiteY219" fmla="*/ 3310759 h 3760076"/>
              <a:gd name="connsiteX220" fmla="*/ 3555125 w 7409794"/>
              <a:gd name="connsiteY220" fmla="*/ 3279228 h 3760076"/>
              <a:gd name="connsiteX221" fmla="*/ 3350173 w 7409794"/>
              <a:gd name="connsiteY221" fmla="*/ 3255580 h 3760076"/>
              <a:gd name="connsiteX222" fmla="*/ 3255580 w 7409794"/>
              <a:gd name="connsiteY222" fmla="*/ 3129456 h 3760076"/>
              <a:gd name="connsiteX223" fmla="*/ 3255580 w 7409794"/>
              <a:gd name="connsiteY223" fmla="*/ 2908738 h 3760076"/>
              <a:gd name="connsiteX224" fmla="*/ 3302876 w 7409794"/>
              <a:gd name="connsiteY224" fmla="*/ 2806263 h 3760076"/>
              <a:gd name="connsiteX225" fmla="*/ 3436883 w 7409794"/>
              <a:gd name="connsiteY225" fmla="*/ 2672256 h 3760076"/>
              <a:gd name="connsiteX226" fmla="*/ 3397469 w 7409794"/>
              <a:gd name="connsiteY226" fmla="*/ 2467304 h 3760076"/>
              <a:gd name="connsiteX227" fmla="*/ 3200400 w 7409794"/>
              <a:gd name="connsiteY227" fmla="*/ 2238704 h 3760076"/>
              <a:gd name="connsiteX228" fmla="*/ 3082159 w 7409794"/>
              <a:gd name="connsiteY228" fmla="*/ 2088931 h 3760076"/>
              <a:gd name="connsiteX229" fmla="*/ 2743200 w 7409794"/>
              <a:gd name="connsiteY229" fmla="*/ 1962807 h 3760076"/>
              <a:gd name="connsiteX230" fmla="*/ 2672256 w 7409794"/>
              <a:gd name="connsiteY230" fmla="*/ 1915511 h 3760076"/>
              <a:gd name="connsiteX231" fmla="*/ 2475187 w 7409794"/>
              <a:gd name="connsiteY231" fmla="*/ 1915511 h 3760076"/>
              <a:gd name="connsiteX232" fmla="*/ 2262352 w 7409794"/>
              <a:gd name="connsiteY232" fmla="*/ 1883980 h 3760076"/>
              <a:gd name="connsiteX233" fmla="*/ 2120462 w 7409794"/>
              <a:gd name="connsiteY233" fmla="*/ 1907628 h 3760076"/>
              <a:gd name="connsiteX234" fmla="*/ 1781504 w 7409794"/>
              <a:gd name="connsiteY234" fmla="*/ 2222938 h 3760076"/>
              <a:gd name="connsiteX235" fmla="*/ 1426780 w 7409794"/>
              <a:gd name="connsiteY235" fmla="*/ 2183525 h 3760076"/>
              <a:gd name="connsiteX236" fmla="*/ 1166649 w 7409794"/>
              <a:gd name="connsiteY236" fmla="*/ 2088931 h 3760076"/>
              <a:gd name="connsiteX237" fmla="*/ 922283 w 7409794"/>
              <a:gd name="connsiteY237" fmla="*/ 1994338 h 3760076"/>
              <a:gd name="connsiteX238" fmla="*/ 835573 w 7409794"/>
              <a:gd name="connsiteY238" fmla="*/ 1820918 h 3760076"/>
              <a:gd name="connsiteX239" fmla="*/ 701566 w 7409794"/>
              <a:gd name="connsiteY239" fmla="*/ 1694794 h 3760076"/>
              <a:gd name="connsiteX240" fmla="*/ 630621 w 7409794"/>
              <a:gd name="connsiteY240" fmla="*/ 1505607 h 3760076"/>
              <a:gd name="connsiteX241" fmla="*/ 362607 w 7409794"/>
              <a:gd name="connsiteY241" fmla="*/ 1489842 h 3760076"/>
              <a:gd name="connsiteX242" fmla="*/ 307428 w 7409794"/>
              <a:gd name="connsiteY242" fmla="*/ 1387366 h 3760076"/>
              <a:gd name="connsiteX243" fmla="*/ 173421 w 7409794"/>
              <a:gd name="connsiteY243" fmla="*/ 1324304 h 3760076"/>
              <a:gd name="connsiteX244" fmla="*/ 39414 w 7409794"/>
              <a:gd name="connsiteY244" fmla="*/ 1237594 h 3760076"/>
              <a:gd name="connsiteX245" fmla="*/ 0 w 7409794"/>
              <a:gd name="connsiteY245" fmla="*/ 1001111 h 3760076"/>
              <a:gd name="connsiteX246" fmla="*/ 0 w 7409794"/>
              <a:gd name="connsiteY246" fmla="*/ 906518 h 3760076"/>
              <a:gd name="connsiteX247" fmla="*/ 35010 w 7409794"/>
              <a:gd name="connsiteY247" fmla="*/ 832327 h 3760076"/>
              <a:gd name="connsiteX248" fmla="*/ 171450 w 7409794"/>
              <a:gd name="connsiteY248" fmla="*/ 680351 h 3760076"/>
              <a:gd name="connsiteX249" fmla="*/ 246569 w 7409794"/>
              <a:gd name="connsiteY249"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62279 w 7409794"/>
              <a:gd name="connsiteY204" fmla="*/ 2194885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94712 h 3760076"/>
              <a:gd name="connsiteX212" fmla="*/ 4185745 w 7409794"/>
              <a:gd name="connsiteY212" fmla="*/ 3019097 h 3760076"/>
              <a:gd name="connsiteX213" fmla="*/ 4311869 w 7409794"/>
              <a:gd name="connsiteY213" fmla="*/ 3145221 h 3760076"/>
              <a:gd name="connsiteX214" fmla="*/ 4431154 w 7409794"/>
              <a:gd name="connsiteY214" fmla="*/ 3250016 h 3760076"/>
              <a:gd name="connsiteX215" fmla="*/ 4451442 w 7409794"/>
              <a:gd name="connsiteY215" fmla="*/ 3351332 h 3760076"/>
              <a:gd name="connsiteX216" fmla="*/ 4422228 w 7409794"/>
              <a:gd name="connsiteY216" fmla="*/ 3460531 h 3760076"/>
              <a:gd name="connsiteX217" fmla="*/ 4209394 w 7409794"/>
              <a:gd name="connsiteY217" fmla="*/ 3484180 h 3760076"/>
              <a:gd name="connsiteX218" fmla="*/ 4020207 w 7409794"/>
              <a:gd name="connsiteY218" fmla="*/ 3468414 h 3760076"/>
              <a:gd name="connsiteX219" fmla="*/ 3831021 w 7409794"/>
              <a:gd name="connsiteY219" fmla="*/ 3413235 h 3760076"/>
              <a:gd name="connsiteX220" fmla="*/ 3618187 w 7409794"/>
              <a:gd name="connsiteY220" fmla="*/ 3310759 h 3760076"/>
              <a:gd name="connsiteX221" fmla="*/ 3555125 w 7409794"/>
              <a:gd name="connsiteY221" fmla="*/ 3279228 h 3760076"/>
              <a:gd name="connsiteX222" fmla="*/ 3350173 w 7409794"/>
              <a:gd name="connsiteY222" fmla="*/ 3255580 h 3760076"/>
              <a:gd name="connsiteX223" fmla="*/ 3255580 w 7409794"/>
              <a:gd name="connsiteY223" fmla="*/ 3129456 h 3760076"/>
              <a:gd name="connsiteX224" fmla="*/ 3255580 w 7409794"/>
              <a:gd name="connsiteY224" fmla="*/ 2908738 h 3760076"/>
              <a:gd name="connsiteX225" fmla="*/ 3302876 w 7409794"/>
              <a:gd name="connsiteY225" fmla="*/ 2806263 h 3760076"/>
              <a:gd name="connsiteX226" fmla="*/ 3436883 w 7409794"/>
              <a:gd name="connsiteY226" fmla="*/ 2672256 h 3760076"/>
              <a:gd name="connsiteX227" fmla="*/ 3397469 w 7409794"/>
              <a:gd name="connsiteY227" fmla="*/ 2467304 h 3760076"/>
              <a:gd name="connsiteX228" fmla="*/ 3200400 w 7409794"/>
              <a:gd name="connsiteY228" fmla="*/ 2238704 h 3760076"/>
              <a:gd name="connsiteX229" fmla="*/ 3082159 w 7409794"/>
              <a:gd name="connsiteY229" fmla="*/ 2088931 h 3760076"/>
              <a:gd name="connsiteX230" fmla="*/ 2743200 w 7409794"/>
              <a:gd name="connsiteY230" fmla="*/ 1962807 h 3760076"/>
              <a:gd name="connsiteX231" fmla="*/ 2672256 w 7409794"/>
              <a:gd name="connsiteY231" fmla="*/ 1915511 h 3760076"/>
              <a:gd name="connsiteX232" fmla="*/ 2475187 w 7409794"/>
              <a:gd name="connsiteY232" fmla="*/ 1915511 h 3760076"/>
              <a:gd name="connsiteX233" fmla="*/ 2262352 w 7409794"/>
              <a:gd name="connsiteY233" fmla="*/ 1883980 h 3760076"/>
              <a:gd name="connsiteX234" fmla="*/ 2120462 w 7409794"/>
              <a:gd name="connsiteY234" fmla="*/ 1907628 h 3760076"/>
              <a:gd name="connsiteX235" fmla="*/ 1781504 w 7409794"/>
              <a:gd name="connsiteY235" fmla="*/ 2222938 h 3760076"/>
              <a:gd name="connsiteX236" fmla="*/ 1426780 w 7409794"/>
              <a:gd name="connsiteY236" fmla="*/ 2183525 h 3760076"/>
              <a:gd name="connsiteX237" fmla="*/ 1166649 w 7409794"/>
              <a:gd name="connsiteY237" fmla="*/ 2088931 h 3760076"/>
              <a:gd name="connsiteX238" fmla="*/ 922283 w 7409794"/>
              <a:gd name="connsiteY238" fmla="*/ 1994338 h 3760076"/>
              <a:gd name="connsiteX239" fmla="*/ 835573 w 7409794"/>
              <a:gd name="connsiteY239" fmla="*/ 1820918 h 3760076"/>
              <a:gd name="connsiteX240" fmla="*/ 701566 w 7409794"/>
              <a:gd name="connsiteY240" fmla="*/ 1694794 h 3760076"/>
              <a:gd name="connsiteX241" fmla="*/ 630621 w 7409794"/>
              <a:gd name="connsiteY241" fmla="*/ 1505607 h 3760076"/>
              <a:gd name="connsiteX242" fmla="*/ 362607 w 7409794"/>
              <a:gd name="connsiteY242" fmla="*/ 1489842 h 3760076"/>
              <a:gd name="connsiteX243" fmla="*/ 307428 w 7409794"/>
              <a:gd name="connsiteY243" fmla="*/ 1387366 h 3760076"/>
              <a:gd name="connsiteX244" fmla="*/ 173421 w 7409794"/>
              <a:gd name="connsiteY244" fmla="*/ 1324304 h 3760076"/>
              <a:gd name="connsiteX245" fmla="*/ 39414 w 7409794"/>
              <a:gd name="connsiteY245" fmla="*/ 1237594 h 3760076"/>
              <a:gd name="connsiteX246" fmla="*/ 0 w 7409794"/>
              <a:gd name="connsiteY246" fmla="*/ 1001111 h 3760076"/>
              <a:gd name="connsiteX247" fmla="*/ 0 w 7409794"/>
              <a:gd name="connsiteY247" fmla="*/ 906518 h 3760076"/>
              <a:gd name="connsiteX248" fmla="*/ 35010 w 7409794"/>
              <a:gd name="connsiteY248" fmla="*/ 832327 h 3760076"/>
              <a:gd name="connsiteX249" fmla="*/ 171450 w 7409794"/>
              <a:gd name="connsiteY249" fmla="*/ 680351 h 3760076"/>
              <a:gd name="connsiteX250" fmla="*/ 246569 w 7409794"/>
              <a:gd name="connsiteY250"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62279 w 7409794"/>
              <a:gd name="connsiteY204" fmla="*/ 2194885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70879 w 7409794"/>
              <a:gd name="connsiteY212" fmla="*/ 2894712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62279 w 7409794"/>
              <a:gd name="connsiteY204" fmla="*/ 2194885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80538 w 7409794"/>
              <a:gd name="connsiteY178" fmla="*/ 3208283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07118 w 7409794"/>
              <a:gd name="connsiteY179" fmla="*/ 329499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43145 w 7409794"/>
              <a:gd name="connsiteY173" fmla="*/ 278261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61387 w 7409794"/>
              <a:gd name="connsiteY171" fmla="*/ 2593428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0800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70635 w 7409794"/>
              <a:gd name="connsiteY146" fmla="*/ 1671145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06662 w 7409794"/>
              <a:gd name="connsiteY161" fmla="*/ 1797269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5956235 w 7409794"/>
              <a:gd name="connsiteY161" fmla="*/ 1820801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15511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5962958 w 7409794"/>
              <a:gd name="connsiteY161" fmla="*/ 1837610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5962958 w 7409794"/>
              <a:gd name="connsiteY161" fmla="*/ 1837610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59366 w 7409794"/>
              <a:gd name="connsiteY160" fmla="*/ 1899745 h 3760076"/>
              <a:gd name="connsiteX161" fmla="*/ 6040279 w 7409794"/>
              <a:gd name="connsiteY161" fmla="*/ 1857780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66090 w 7409794"/>
              <a:gd name="connsiteY160" fmla="*/ 1953533 h 3760076"/>
              <a:gd name="connsiteX161" fmla="*/ 6040279 w 7409794"/>
              <a:gd name="connsiteY161" fmla="*/ 1857780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66090 w 7409794"/>
              <a:gd name="connsiteY160" fmla="*/ 1953533 h 3760076"/>
              <a:gd name="connsiteX161" fmla="*/ 6020108 w 7409794"/>
              <a:gd name="connsiteY161" fmla="*/ 1864504 h 3760076"/>
              <a:gd name="connsiteX162" fmla="*/ 6093373 w 7409794"/>
              <a:gd name="connsiteY162" fmla="*/ 1828800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46076 w 7409794"/>
              <a:gd name="connsiteY140" fmla="*/ 1789387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66090 w 7409794"/>
              <a:gd name="connsiteY160" fmla="*/ 1953533 h 3760076"/>
              <a:gd name="connsiteX161" fmla="*/ 6020108 w 7409794"/>
              <a:gd name="connsiteY161" fmla="*/ 1864504 h 3760076"/>
              <a:gd name="connsiteX162" fmla="*/ 6110181 w 7409794"/>
              <a:gd name="connsiteY162" fmla="*/ 1801906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085490 w 7409794"/>
              <a:gd name="connsiteY139" fmla="*/ 1899745 h 3760076"/>
              <a:gd name="connsiteX140" fmla="*/ 6086417 w 7409794"/>
              <a:gd name="connsiteY140" fmla="*/ 1765855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66090 w 7409794"/>
              <a:gd name="connsiteY160" fmla="*/ 1953533 h 3760076"/>
              <a:gd name="connsiteX161" fmla="*/ 6020108 w 7409794"/>
              <a:gd name="connsiteY161" fmla="*/ 1864504 h 3760076"/>
              <a:gd name="connsiteX162" fmla="*/ 6110181 w 7409794"/>
              <a:gd name="connsiteY162" fmla="*/ 1801906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613635 w 7409794"/>
              <a:gd name="connsiteY136" fmla="*/ 1805152 h 3760076"/>
              <a:gd name="connsiteX137" fmla="*/ 6353504 w 7409794"/>
              <a:gd name="connsiteY137" fmla="*/ 1868214 h 3760076"/>
              <a:gd name="connsiteX138" fmla="*/ 6180083 w 7409794"/>
              <a:gd name="connsiteY138" fmla="*/ 1907628 h 3760076"/>
              <a:gd name="connsiteX139" fmla="*/ 6129193 w 7409794"/>
              <a:gd name="connsiteY139" fmla="*/ 1882936 h 3760076"/>
              <a:gd name="connsiteX140" fmla="*/ 6086417 w 7409794"/>
              <a:gd name="connsiteY140" fmla="*/ 1765855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66090 w 7409794"/>
              <a:gd name="connsiteY160" fmla="*/ 1953533 h 3760076"/>
              <a:gd name="connsiteX161" fmla="*/ 6020108 w 7409794"/>
              <a:gd name="connsiteY161" fmla="*/ 1864504 h 3760076"/>
              <a:gd name="connsiteX162" fmla="*/ 6110181 w 7409794"/>
              <a:gd name="connsiteY162" fmla="*/ 1801906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4842 w 7409794"/>
              <a:gd name="connsiteY129" fmla="*/ 1962807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549762 w 7409794"/>
              <a:gd name="connsiteY136" fmla="*/ 1838770 h 3760076"/>
              <a:gd name="connsiteX137" fmla="*/ 6353504 w 7409794"/>
              <a:gd name="connsiteY137" fmla="*/ 1868214 h 3760076"/>
              <a:gd name="connsiteX138" fmla="*/ 6180083 w 7409794"/>
              <a:gd name="connsiteY138" fmla="*/ 1907628 h 3760076"/>
              <a:gd name="connsiteX139" fmla="*/ 6129193 w 7409794"/>
              <a:gd name="connsiteY139" fmla="*/ 1882936 h 3760076"/>
              <a:gd name="connsiteX140" fmla="*/ 6086417 w 7409794"/>
              <a:gd name="connsiteY140" fmla="*/ 1765855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66090 w 7409794"/>
              <a:gd name="connsiteY160" fmla="*/ 1953533 h 3760076"/>
              <a:gd name="connsiteX161" fmla="*/ 6020108 w 7409794"/>
              <a:gd name="connsiteY161" fmla="*/ 1864504 h 3760076"/>
              <a:gd name="connsiteX162" fmla="*/ 6110181 w 7409794"/>
              <a:gd name="connsiteY162" fmla="*/ 1801906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291552 w 7409794"/>
              <a:gd name="connsiteY128" fmla="*/ 1899745 h 3760076"/>
              <a:gd name="connsiteX129" fmla="*/ 7201480 w 7409794"/>
              <a:gd name="connsiteY129" fmla="*/ 1989701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549762 w 7409794"/>
              <a:gd name="connsiteY136" fmla="*/ 1838770 h 3760076"/>
              <a:gd name="connsiteX137" fmla="*/ 6353504 w 7409794"/>
              <a:gd name="connsiteY137" fmla="*/ 1868214 h 3760076"/>
              <a:gd name="connsiteX138" fmla="*/ 6180083 w 7409794"/>
              <a:gd name="connsiteY138" fmla="*/ 1907628 h 3760076"/>
              <a:gd name="connsiteX139" fmla="*/ 6129193 w 7409794"/>
              <a:gd name="connsiteY139" fmla="*/ 1882936 h 3760076"/>
              <a:gd name="connsiteX140" fmla="*/ 6086417 w 7409794"/>
              <a:gd name="connsiteY140" fmla="*/ 1765855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66090 w 7409794"/>
              <a:gd name="connsiteY160" fmla="*/ 1953533 h 3760076"/>
              <a:gd name="connsiteX161" fmla="*/ 6020108 w 7409794"/>
              <a:gd name="connsiteY161" fmla="*/ 1864504 h 3760076"/>
              <a:gd name="connsiteX162" fmla="*/ 6110181 w 7409794"/>
              <a:gd name="connsiteY162" fmla="*/ 1801906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328532 w 7409794"/>
              <a:gd name="connsiteY128" fmla="*/ 1923277 h 3760076"/>
              <a:gd name="connsiteX129" fmla="*/ 7201480 w 7409794"/>
              <a:gd name="connsiteY129" fmla="*/ 1989701 h 3760076"/>
              <a:gd name="connsiteX130" fmla="*/ 7055069 w 7409794"/>
              <a:gd name="connsiteY130" fmla="*/ 1868214 h 3760076"/>
              <a:gd name="connsiteX131" fmla="*/ 7023538 w 7409794"/>
              <a:gd name="connsiteY131" fmla="*/ 1781504 h 3760076"/>
              <a:gd name="connsiteX132" fmla="*/ 6999890 w 7409794"/>
              <a:gd name="connsiteY132" fmla="*/ 1726325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549762 w 7409794"/>
              <a:gd name="connsiteY136" fmla="*/ 1838770 h 3760076"/>
              <a:gd name="connsiteX137" fmla="*/ 6353504 w 7409794"/>
              <a:gd name="connsiteY137" fmla="*/ 1868214 h 3760076"/>
              <a:gd name="connsiteX138" fmla="*/ 6180083 w 7409794"/>
              <a:gd name="connsiteY138" fmla="*/ 1907628 h 3760076"/>
              <a:gd name="connsiteX139" fmla="*/ 6129193 w 7409794"/>
              <a:gd name="connsiteY139" fmla="*/ 1882936 h 3760076"/>
              <a:gd name="connsiteX140" fmla="*/ 6086417 w 7409794"/>
              <a:gd name="connsiteY140" fmla="*/ 1765855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66090 w 7409794"/>
              <a:gd name="connsiteY160" fmla="*/ 1953533 h 3760076"/>
              <a:gd name="connsiteX161" fmla="*/ 6020108 w 7409794"/>
              <a:gd name="connsiteY161" fmla="*/ 1864504 h 3760076"/>
              <a:gd name="connsiteX162" fmla="*/ 6110181 w 7409794"/>
              <a:gd name="connsiteY162" fmla="*/ 1801906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 name="connsiteX0" fmla="*/ 246569 w 7409794"/>
              <a:gd name="connsiteY0" fmla="*/ 520958 h 3760076"/>
              <a:gd name="connsiteX1" fmla="*/ 295024 w 7409794"/>
              <a:gd name="connsiteY1" fmla="*/ 541128 h 3760076"/>
              <a:gd name="connsiteX2" fmla="*/ 347769 w 7409794"/>
              <a:gd name="connsiteY2" fmla="*/ 541476 h 3760076"/>
              <a:gd name="connsiteX3" fmla="*/ 314036 w 7409794"/>
              <a:gd name="connsiteY3" fmla="*/ 703884 h 3760076"/>
              <a:gd name="connsiteX4" fmla="*/ 378373 w 7409794"/>
              <a:gd name="connsiteY4" fmla="*/ 725214 h 3760076"/>
              <a:gd name="connsiteX5" fmla="*/ 434479 w 7409794"/>
              <a:gd name="connsiteY5" fmla="*/ 782596 h 3760076"/>
              <a:gd name="connsiteX6" fmla="*/ 504497 w 7409794"/>
              <a:gd name="connsiteY6" fmla="*/ 740980 h 3760076"/>
              <a:gd name="connsiteX7" fmla="*/ 536028 w 7409794"/>
              <a:gd name="connsiteY7" fmla="*/ 717331 h 3760076"/>
              <a:gd name="connsiteX8" fmla="*/ 622738 w 7409794"/>
              <a:gd name="connsiteY8" fmla="*/ 685800 h 3760076"/>
              <a:gd name="connsiteX9" fmla="*/ 662152 w 7409794"/>
              <a:gd name="connsiteY9" fmla="*/ 685800 h 3760076"/>
              <a:gd name="connsiteX10" fmla="*/ 756745 w 7409794"/>
              <a:gd name="connsiteY10" fmla="*/ 677918 h 3760076"/>
              <a:gd name="connsiteX11" fmla="*/ 788276 w 7409794"/>
              <a:gd name="connsiteY11" fmla="*/ 677918 h 3760076"/>
              <a:gd name="connsiteX12" fmla="*/ 961697 w 7409794"/>
              <a:gd name="connsiteY12" fmla="*/ 701681 h 3760076"/>
              <a:gd name="connsiteX13" fmla="*/ 1032642 w 7409794"/>
              <a:gd name="connsiteY13" fmla="*/ 733097 h 3760076"/>
              <a:gd name="connsiteX14" fmla="*/ 1111469 w 7409794"/>
              <a:gd name="connsiteY14" fmla="*/ 733097 h 3760076"/>
              <a:gd name="connsiteX15" fmla="*/ 1198180 w 7409794"/>
              <a:gd name="connsiteY15" fmla="*/ 756745 h 3760076"/>
              <a:gd name="connsiteX16" fmla="*/ 1254519 w 7409794"/>
              <a:gd name="connsiteY16" fmla="*/ 762426 h 3760076"/>
              <a:gd name="connsiteX17" fmla="*/ 1347952 w 7409794"/>
              <a:gd name="connsiteY17" fmla="*/ 719650 h 3760076"/>
              <a:gd name="connsiteX18" fmla="*/ 1474076 w 7409794"/>
              <a:gd name="connsiteY18" fmla="*/ 772511 h 3760076"/>
              <a:gd name="connsiteX19" fmla="*/ 1466194 w 7409794"/>
              <a:gd name="connsiteY19" fmla="*/ 890752 h 3760076"/>
              <a:gd name="connsiteX20" fmla="*/ 1498652 w 7409794"/>
              <a:gd name="connsiteY20" fmla="*/ 977463 h 3760076"/>
              <a:gd name="connsiteX21" fmla="*/ 1481959 w 7409794"/>
              <a:gd name="connsiteY21" fmla="*/ 1064173 h 3760076"/>
              <a:gd name="connsiteX22" fmla="*/ 1454834 w 7409794"/>
              <a:gd name="connsiteY22" fmla="*/ 1133843 h 3760076"/>
              <a:gd name="connsiteX23" fmla="*/ 1396292 w 7409794"/>
              <a:gd name="connsiteY23" fmla="*/ 1149723 h 3760076"/>
              <a:gd name="connsiteX24" fmla="*/ 1363718 w 7409794"/>
              <a:gd name="connsiteY24" fmla="*/ 1166649 h 3760076"/>
              <a:gd name="connsiteX25" fmla="*/ 1387366 w 7409794"/>
              <a:gd name="connsiteY25" fmla="*/ 1198180 h 3760076"/>
              <a:gd name="connsiteX26" fmla="*/ 1468396 w 7409794"/>
              <a:gd name="connsiteY26" fmla="*/ 1248954 h 3760076"/>
              <a:gd name="connsiteX27" fmla="*/ 1529256 w 7409794"/>
              <a:gd name="connsiteY27" fmla="*/ 1292773 h 3760076"/>
              <a:gd name="connsiteX28" fmla="*/ 1639614 w 7409794"/>
              <a:gd name="connsiteY28" fmla="*/ 1277007 h 3760076"/>
              <a:gd name="connsiteX29" fmla="*/ 1765738 w 7409794"/>
              <a:gd name="connsiteY29" fmla="*/ 1395249 h 3760076"/>
              <a:gd name="connsiteX30" fmla="*/ 1807559 w 7409794"/>
              <a:gd name="connsiteY30" fmla="*/ 1405450 h 3760076"/>
              <a:gd name="connsiteX31" fmla="*/ 1813035 w 7409794"/>
              <a:gd name="connsiteY31" fmla="*/ 1474076 h 3760076"/>
              <a:gd name="connsiteX32" fmla="*/ 1813035 w 7409794"/>
              <a:gd name="connsiteY32" fmla="*/ 1482075 h 3760076"/>
              <a:gd name="connsiteX33" fmla="*/ 1883980 w 7409794"/>
              <a:gd name="connsiteY33" fmla="*/ 1552904 h 3760076"/>
              <a:gd name="connsiteX34" fmla="*/ 1965010 w 7409794"/>
              <a:gd name="connsiteY34" fmla="*/ 1568786 h 3760076"/>
              <a:gd name="connsiteX35" fmla="*/ 2049518 w 7409794"/>
              <a:gd name="connsiteY35" fmla="*/ 1631731 h 3760076"/>
              <a:gd name="connsiteX36" fmla="*/ 2096814 w 7409794"/>
              <a:gd name="connsiteY36" fmla="*/ 1663263 h 3760076"/>
              <a:gd name="connsiteX37" fmla="*/ 2167759 w 7409794"/>
              <a:gd name="connsiteY37" fmla="*/ 1631731 h 3760076"/>
              <a:gd name="connsiteX38" fmla="*/ 2159876 w 7409794"/>
              <a:gd name="connsiteY38" fmla="*/ 1545021 h 3760076"/>
              <a:gd name="connsiteX39" fmla="*/ 2159876 w 7409794"/>
              <a:gd name="connsiteY39" fmla="*/ 1545021 h 3760076"/>
              <a:gd name="connsiteX40" fmla="*/ 2170629 w 7409794"/>
              <a:gd name="connsiteY40" fmla="*/ 1469323 h 3760076"/>
              <a:gd name="connsiteX41" fmla="*/ 2231169 w 7409794"/>
              <a:gd name="connsiteY41" fmla="*/ 1444632 h 3760076"/>
              <a:gd name="connsiteX42" fmla="*/ 2364828 w 7409794"/>
              <a:gd name="connsiteY42" fmla="*/ 1379483 h 3760076"/>
              <a:gd name="connsiteX43" fmla="*/ 2420007 w 7409794"/>
              <a:gd name="connsiteY43" fmla="*/ 1379483 h 3760076"/>
              <a:gd name="connsiteX44" fmla="*/ 2538249 w 7409794"/>
              <a:gd name="connsiteY44" fmla="*/ 1426780 h 3760076"/>
              <a:gd name="connsiteX45" fmla="*/ 2569780 w 7409794"/>
              <a:gd name="connsiteY45" fmla="*/ 1414492 h 3760076"/>
              <a:gd name="connsiteX46" fmla="*/ 2611396 w 7409794"/>
              <a:gd name="connsiteY46" fmla="*/ 1441503 h 3760076"/>
              <a:gd name="connsiteX47" fmla="*/ 2632842 w 7409794"/>
              <a:gd name="connsiteY47" fmla="*/ 1505607 h 3760076"/>
              <a:gd name="connsiteX48" fmla="*/ 2672256 w 7409794"/>
              <a:gd name="connsiteY48" fmla="*/ 1505607 h 3760076"/>
              <a:gd name="connsiteX49" fmla="*/ 2782614 w 7409794"/>
              <a:gd name="connsiteY49" fmla="*/ 1497725 h 3760076"/>
              <a:gd name="connsiteX50" fmla="*/ 2782614 w 7409794"/>
              <a:gd name="connsiteY50" fmla="*/ 1497725 h 3760076"/>
              <a:gd name="connsiteX51" fmla="*/ 2948152 w 7409794"/>
              <a:gd name="connsiteY51" fmla="*/ 1584435 h 3760076"/>
              <a:gd name="connsiteX52" fmla="*/ 3050628 w 7409794"/>
              <a:gd name="connsiteY52" fmla="*/ 1584435 h 3760076"/>
              <a:gd name="connsiteX53" fmla="*/ 3120414 w 7409794"/>
              <a:gd name="connsiteY53" fmla="*/ 1663263 h 3760076"/>
              <a:gd name="connsiteX54" fmla="*/ 3192518 w 7409794"/>
              <a:gd name="connsiteY54" fmla="*/ 1615966 h 3760076"/>
              <a:gd name="connsiteX55" fmla="*/ 3287111 w 7409794"/>
              <a:gd name="connsiteY55" fmla="*/ 1560787 h 3760076"/>
              <a:gd name="connsiteX56" fmla="*/ 3358056 w 7409794"/>
              <a:gd name="connsiteY56" fmla="*/ 1592318 h 3760076"/>
              <a:gd name="connsiteX57" fmla="*/ 3413235 w 7409794"/>
              <a:gd name="connsiteY57" fmla="*/ 1584435 h 3760076"/>
              <a:gd name="connsiteX58" fmla="*/ 3507828 w 7409794"/>
              <a:gd name="connsiteY58" fmla="*/ 1576552 h 3760076"/>
              <a:gd name="connsiteX59" fmla="*/ 3531476 w 7409794"/>
              <a:gd name="connsiteY59" fmla="*/ 1600200 h 3760076"/>
              <a:gd name="connsiteX60" fmla="*/ 3555125 w 7409794"/>
              <a:gd name="connsiteY60" fmla="*/ 1592318 h 3760076"/>
              <a:gd name="connsiteX61" fmla="*/ 3720662 w 7409794"/>
              <a:gd name="connsiteY61" fmla="*/ 1568669 h 3760076"/>
              <a:gd name="connsiteX62" fmla="*/ 3783725 w 7409794"/>
              <a:gd name="connsiteY62" fmla="*/ 1458311 h 3760076"/>
              <a:gd name="connsiteX63" fmla="*/ 3775842 w 7409794"/>
              <a:gd name="connsiteY63" fmla="*/ 1387366 h 3760076"/>
              <a:gd name="connsiteX64" fmla="*/ 3823138 w 7409794"/>
              <a:gd name="connsiteY64" fmla="*/ 1324304 h 3760076"/>
              <a:gd name="connsiteX65" fmla="*/ 3846787 w 7409794"/>
              <a:gd name="connsiteY65" fmla="*/ 1190297 h 3760076"/>
              <a:gd name="connsiteX66" fmla="*/ 3862552 w 7409794"/>
              <a:gd name="connsiteY66" fmla="*/ 1174531 h 3760076"/>
              <a:gd name="connsiteX67" fmla="*/ 3823138 w 7409794"/>
              <a:gd name="connsiteY67" fmla="*/ 1135118 h 3760076"/>
              <a:gd name="connsiteX68" fmla="*/ 3831021 w 7409794"/>
              <a:gd name="connsiteY68" fmla="*/ 1072056 h 3760076"/>
              <a:gd name="connsiteX69" fmla="*/ 3831021 w 7409794"/>
              <a:gd name="connsiteY69" fmla="*/ 945931 h 3760076"/>
              <a:gd name="connsiteX70" fmla="*/ 3799490 w 7409794"/>
              <a:gd name="connsiteY70" fmla="*/ 930166 h 3760076"/>
              <a:gd name="connsiteX71" fmla="*/ 3736428 w 7409794"/>
              <a:gd name="connsiteY71" fmla="*/ 945931 h 3760076"/>
              <a:gd name="connsiteX72" fmla="*/ 3712780 w 7409794"/>
              <a:gd name="connsiteY72" fmla="*/ 961697 h 3760076"/>
              <a:gd name="connsiteX73" fmla="*/ 3641835 w 7409794"/>
              <a:gd name="connsiteY73" fmla="*/ 993228 h 3760076"/>
              <a:gd name="connsiteX74" fmla="*/ 3767959 w 7409794"/>
              <a:gd name="connsiteY74" fmla="*/ 717331 h 3760076"/>
              <a:gd name="connsiteX75" fmla="*/ 3838904 w 7409794"/>
              <a:gd name="connsiteY75" fmla="*/ 685800 h 3760076"/>
              <a:gd name="connsiteX76" fmla="*/ 4051738 w 7409794"/>
              <a:gd name="connsiteY76" fmla="*/ 693683 h 3760076"/>
              <a:gd name="connsiteX77" fmla="*/ 4154214 w 7409794"/>
              <a:gd name="connsiteY77" fmla="*/ 575442 h 3760076"/>
              <a:gd name="connsiteX78" fmla="*/ 4233042 w 7409794"/>
              <a:gd name="connsiteY78" fmla="*/ 496614 h 3760076"/>
              <a:gd name="connsiteX79" fmla="*/ 4217276 w 7409794"/>
              <a:gd name="connsiteY79" fmla="*/ 417787 h 3760076"/>
              <a:gd name="connsiteX80" fmla="*/ 4233042 w 7409794"/>
              <a:gd name="connsiteY80" fmla="*/ 362607 h 3760076"/>
              <a:gd name="connsiteX81" fmla="*/ 4256690 w 7409794"/>
              <a:gd name="connsiteY81" fmla="*/ 315311 h 3760076"/>
              <a:gd name="connsiteX82" fmla="*/ 4335518 w 7409794"/>
              <a:gd name="connsiteY82" fmla="*/ 260131 h 3760076"/>
              <a:gd name="connsiteX83" fmla="*/ 4532587 w 7409794"/>
              <a:gd name="connsiteY83" fmla="*/ 141890 h 3760076"/>
              <a:gd name="connsiteX84" fmla="*/ 4635062 w 7409794"/>
              <a:gd name="connsiteY84" fmla="*/ 189187 h 3760076"/>
              <a:gd name="connsiteX85" fmla="*/ 4792718 w 7409794"/>
              <a:gd name="connsiteY85" fmla="*/ 228600 h 3760076"/>
              <a:gd name="connsiteX86" fmla="*/ 4855780 w 7409794"/>
              <a:gd name="connsiteY86" fmla="*/ 323194 h 3760076"/>
              <a:gd name="connsiteX87" fmla="*/ 4895194 w 7409794"/>
              <a:gd name="connsiteY87" fmla="*/ 417787 h 3760076"/>
              <a:gd name="connsiteX88" fmla="*/ 4974021 w 7409794"/>
              <a:gd name="connsiteY88" fmla="*/ 449318 h 3760076"/>
              <a:gd name="connsiteX89" fmla="*/ 5052849 w 7409794"/>
              <a:gd name="connsiteY89" fmla="*/ 480849 h 3760076"/>
              <a:gd name="connsiteX90" fmla="*/ 5084380 w 7409794"/>
              <a:gd name="connsiteY90" fmla="*/ 465083 h 3760076"/>
              <a:gd name="connsiteX91" fmla="*/ 5092262 w 7409794"/>
              <a:gd name="connsiteY91" fmla="*/ 551794 h 3760076"/>
              <a:gd name="connsiteX92" fmla="*/ 5115911 w 7409794"/>
              <a:gd name="connsiteY92" fmla="*/ 591207 h 3760076"/>
              <a:gd name="connsiteX93" fmla="*/ 5171090 w 7409794"/>
              <a:gd name="connsiteY93" fmla="*/ 591207 h 3760076"/>
              <a:gd name="connsiteX94" fmla="*/ 5281449 w 7409794"/>
              <a:gd name="connsiteY94" fmla="*/ 630621 h 3760076"/>
              <a:gd name="connsiteX95" fmla="*/ 5352394 w 7409794"/>
              <a:gd name="connsiteY95" fmla="*/ 638504 h 3760076"/>
              <a:gd name="connsiteX96" fmla="*/ 5439104 w 7409794"/>
              <a:gd name="connsiteY96" fmla="*/ 638504 h 3760076"/>
              <a:gd name="connsiteX97" fmla="*/ 5517931 w 7409794"/>
              <a:gd name="connsiteY97" fmla="*/ 606973 h 3760076"/>
              <a:gd name="connsiteX98" fmla="*/ 5470635 w 7409794"/>
              <a:gd name="connsiteY98" fmla="*/ 480849 h 3760076"/>
              <a:gd name="connsiteX99" fmla="*/ 5470635 w 7409794"/>
              <a:gd name="connsiteY99" fmla="*/ 480849 h 3760076"/>
              <a:gd name="connsiteX100" fmla="*/ 5549462 w 7409794"/>
              <a:gd name="connsiteY100" fmla="*/ 465083 h 3760076"/>
              <a:gd name="connsiteX101" fmla="*/ 5683469 w 7409794"/>
              <a:gd name="connsiteY101" fmla="*/ 488731 h 3760076"/>
              <a:gd name="connsiteX102" fmla="*/ 6061842 w 7409794"/>
              <a:gd name="connsiteY102" fmla="*/ 543911 h 3760076"/>
              <a:gd name="connsiteX103" fmla="*/ 6164318 w 7409794"/>
              <a:gd name="connsiteY103" fmla="*/ 354725 h 3760076"/>
              <a:gd name="connsiteX104" fmla="*/ 6117021 w 7409794"/>
              <a:gd name="connsiteY104" fmla="*/ 197069 h 3760076"/>
              <a:gd name="connsiteX105" fmla="*/ 6006662 w 7409794"/>
              <a:gd name="connsiteY105" fmla="*/ 63063 h 3760076"/>
              <a:gd name="connsiteX106" fmla="*/ 6140669 w 7409794"/>
              <a:gd name="connsiteY106" fmla="*/ 0 h 3760076"/>
              <a:gd name="connsiteX107" fmla="*/ 6211614 w 7409794"/>
              <a:gd name="connsiteY107" fmla="*/ 47297 h 3760076"/>
              <a:gd name="connsiteX108" fmla="*/ 6290442 w 7409794"/>
              <a:gd name="connsiteY108" fmla="*/ 173421 h 3760076"/>
              <a:gd name="connsiteX109" fmla="*/ 6392918 w 7409794"/>
              <a:gd name="connsiteY109" fmla="*/ 275897 h 3760076"/>
              <a:gd name="connsiteX110" fmla="*/ 6582104 w 7409794"/>
              <a:gd name="connsiteY110" fmla="*/ 275897 h 3760076"/>
              <a:gd name="connsiteX111" fmla="*/ 6637283 w 7409794"/>
              <a:gd name="connsiteY111" fmla="*/ 244366 h 3760076"/>
              <a:gd name="connsiteX112" fmla="*/ 6739759 w 7409794"/>
              <a:gd name="connsiteY112" fmla="*/ 110359 h 3760076"/>
              <a:gd name="connsiteX113" fmla="*/ 6779173 w 7409794"/>
              <a:gd name="connsiteY113" fmla="*/ 63063 h 3760076"/>
              <a:gd name="connsiteX114" fmla="*/ 6842235 w 7409794"/>
              <a:gd name="connsiteY114" fmla="*/ 268014 h 3760076"/>
              <a:gd name="connsiteX115" fmla="*/ 6928945 w 7409794"/>
              <a:gd name="connsiteY115" fmla="*/ 409904 h 3760076"/>
              <a:gd name="connsiteX116" fmla="*/ 7133897 w 7409794"/>
              <a:gd name="connsiteY116" fmla="*/ 417787 h 3760076"/>
              <a:gd name="connsiteX117" fmla="*/ 7133897 w 7409794"/>
              <a:gd name="connsiteY117" fmla="*/ 528145 h 3760076"/>
              <a:gd name="connsiteX118" fmla="*/ 7189076 w 7409794"/>
              <a:gd name="connsiteY118" fmla="*/ 567559 h 3760076"/>
              <a:gd name="connsiteX119" fmla="*/ 7299435 w 7409794"/>
              <a:gd name="connsiteY119" fmla="*/ 748863 h 3760076"/>
              <a:gd name="connsiteX120" fmla="*/ 7236373 w 7409794"/>
              <a:gd name="connsiteY120" fmla="*/ 843456 h 3760076"/>
              <a:gd name="connsiteX121" fmla="*/ 7220607 w 7409794"/>
              <a:gd name="connsiteY121" fmla="*/ 969580 h 3760076"/>
              <a:gd name="connsiteX122" fmla="*/ 7236373 w 7409794"/>
              <a:gd name="connsiteY122" fmla="*/ 1158766 h 3760076"/>
              <a:gd name="connsiteX123" fmla="*/ 7244256 w 7409794"/>
              <a:gd name="connsiteY123" fmla="*/ 1347952 h 3760076"/>
              <a:gd name="connsiteX124" fmla="*/ 7220607 w 7409794"/>
              <a:gd name="connsiteY124" fmla="*/ 1340069 h 3760076"/>
              <a:gd name="connsiteX125" fmla="*/ 7220607 w 7409794"/>
              <a:gd name="connsiteY125" fmla="*/ 1395249 h 3760076"/>
              <a:gd name="connsiteX126" fmla="*/ 7323083 w 7409794"/>
              <a:gd name="connsiteY126" fmla="*/ 1623849 h 3760076"/>
              <a:gd name="connsiteX127" fmla="*/ 7409794 w 7409794"/>
              <a:gd name="connsiteY127" fmla="*/ 1805152 h 3760076"/>
              <a:gd name="connsiteX128" fmla="*/ 7328532 w 7409794"/>
              <a:gd name="connsiteY128" fmla="*/ 1923277 h 3760076"/>
              <a:gd name="connsiteX129" fmla="*/ 7201480 w 7409794"/>
              <a:gd name="connsiteY129" fmla="*/ 1989701 h 3760076"/>
              <a:gd name="connsiteX130" fmla="*/ 7055069 w 7409794"/>
              <a:gd name="connsiteY130" fmla="*/ 1868214 h 3760076"/>
              <a:gd name="connsiteX131" fmla="*/ 7023538 w 7409794"/>
              <a:gd name="connsiteY131" fmla="*/ 1781504 h 3760076"/>
              <a:gd name="connsiteX132" fmla="*/ 6956187 w 7409794"/>
              <a:gd name="connsiteY132" fmla="*/ 1749857 h 3760076"/>
              <a:gd name="connsiteX133" fmla="*/ 6921062 w 7409794"/>
              <a:gd name="connsiteY133" fmla="*/ 1726325 h 3760076"/>
              <a:gd name="connsiteX134" fmla="*/ 6905297 w 7409794"/>
              <a:gd name="connsiteY134" fmla="*/ 1671145 h 3760076"/>
              <a:gd name="connsiteX135" fmla="*/ 6865883 w 7409794"/>
              <a:gd name="connsiteY135" fmla="*/ 1671145 h 3760076"/>
              <a:gd name="connsiteX136" fmla="*/ 6549762 w 7409794"/>
              <a:gd name="connsiteY136" fmla="*/ 1838770 h 3760076"/>
              <a:gd name="connsiteX137" fmla="*/ 6353504 w 7409794"/>
              <a:gd name="connsiteY137" fmla="*/ 1868214 h 3760076"/>
              <a:gd name="connsiteX138" fmla="*/ 6180083 w 7409794"/>
              <a:gd name="connsiteY138" fmla="*/ 1907628 h 3760076"/>
              <a:gd name="connsiteX139" fmla="*/ 6129193 w 7409794"/>
              <a:gd name="connsiteY139" fmla="*/ 1882936 h 3760076"/>
              <a:gd name="connsiteX140" fmla="*/ 6086417 w 7409794"/>
              <a:gd name="connsiteY140" fmla="*/ 1765855 h 3760076"/>
              <a:gd name="connsiteX141" fmla="*/ 5888421 w 7409794"/>
              <a:gd name="connsiteY141" fmla="*/ 1915511 h 3760076"/>
              <a:gd name="connsiteX142" fmla="*/ 5888421 w 7409794"/>
              <a:gd name="connsiteY142" fmla="*/ 1928958 h 3760076"/>
              <a:gd name="connsiteX143" fmla="*/ 5691352 w 7409794"/>
              <a:gd name="connsiteY143" fmla="*/ 1868214 h 3760076"/>
              <a:gd name="connsiteX144" fmla="*/ 5644056 w 7409794"/>
              <a:gd name="connsiteY144" fmla="*/ 1813035 h 3760076"/>
              <a:gd name="connsiteX145" fmla="*/ 5565228 w 7409794"/>
              <a:gd name="connsiteY145" fmla="*/ 1844566 h 3760076"/>
              <a:gd name="connsiteX146" fmla="*/ 5457188 w 7409794"/>
              <a:gd name="connsiteY146" fmla="*/ 1677869 h 3760076"/>
              <a:gd name="connsiteX147" fmla="*/ 5368159 w 7409794"/>
              <a:gd name="connsiteY147" fmla="*/ 1608083 h 3760076"/>
              <a:gd name="connsiteX148" fmla="*/ 5257800 w 7409794"/>
              <a:gd name="connsiteY148" fmla="*/ 1679028 h 3760076"/>
              <a:gd name="connsiteX149" fmla="*/ 5407573 w 7409794"/>
              <a:gd name="connsiteY149" fmla="*/ 1844566 h 3760076"/>
              <a:gd name="connsiteX150" fmla="*/ 5446987 w 7409794"/>
              <a:gd name="connsiteY150" fmla="*/ 1836683 h 3760076"/>
              <a:gd name="connsiteX151" fmla="*/ 5478518 w 7409794"/>
              <a:gd name="connsiteY151" fmla="*/ 1836683 h 3760076"/>
              <a:gd name="connsiteX152" fmla="*/ 5525814 w 7409794"/>
              <a:gd name="connsiteY152" fmla="*/ 1923394 h 3760076"/>
              <a:gd name="connsiteX153" fmla="*/ 5588876 w 7409794"/>
              <a:gd name="connsiteY153" fmla="*/ 1947042 h 3760076"/>
              <a:gd name="connsiteX154" fmla="*/ 5644056 w 7409794"/>
              <a:gd name="connsiteY154" fmla="*/ 1907628 h 3760076"/>
              <a:gd name="connsiteX155" fmla="*/ 5699235 w 7409794"/>
              <a:gd name="connsiteY155" fmla="*/ 2017987 h 3760076"/>
              <a:gd name="connsiteX156" fmla="*/ 5683469 w 7409794"/>
              <a:gd name="connsiteY156" fmla="*/ 2104697 h 3760076"/>
              <a:gd name="connsiteX157" fmla="*/ 5707118 w 7409794"/>
              <a:gd name="connsiteY157" fmla="*/ 2112580 h 3760076"/>
              <a:gd name="connsiteX158" fmla="*/ 5746531 w 7409794"/>
              <a:gd name="connsiteY158" fmla="*/ 2144111 h 3760076"/>
              <a:gd name="connsiteX159" fmla="*/ 5896304 w 7409794"/>
              <a:gd name="connsiteY159" fmla="*/ 2033752 h 3760076"/>
              <a:gd name="connsiteX160" fmla="*/ 5966090 w 7409794"/>
              <a:gd name="connsiteY160" fmla="*/ 1953533 h 3760076"/>
              <a:gd name="connsiteX161" fmla="*/ 6020108 w 7409794"/>
              <a:gd name="connsiteY161" fmla="*/ 1864504 h 3760076"/>
              <a:gd name="connsiteX162" fmla="*/ 6110181 w 7409794"/>
              <a:gd name="connsiteY162" fmla="*/ 1801906 h 3760076"/>
              <a:gd name="connsiteX163" fmla="*/ 6148552 w 7409794"/>
              <a:gd name="connsiteY163" fmla="*/ 1939159 h 3760076"/>
              <a:gd name="connsiteX164" fmla="*/ 6211614 w 7409794"/>
              <a:gd name="connsiteY164" fmla="*/ 2010104 h 3760076"/>
              <a:gd name="connsiteX165" fmla="*/ 6353504 w 7409794"/>
              <a:gd name="connsiteY165" fmla="*/ 2025869 h 3760076"/>
              <a:gd name="connsiteX166" fmla="*/ 6424449 w 7409794"/>
              <a:gd name="connsiteY166" fmla="*/ 2096814 h 3760076"/>
              <a:gd name="connsiteX167" fmla="*/ 6487511 w 7409794"/>
              <a:gd name="connsiteY167" fmla="*/ 2159876 h 3760076"/>
              <a:gd name="connsiteX168" fmla="*/ 6487511 w 7409794"/>
              <a:gd name="connsiteY168" fmla="*/ 2293883 h 3760076"/>
              <a:gd name="connsiteX169" fmla="*/ 6404162 w 7409794"/>
              <a:gd name="connsiteY169" fmla="*/ 2427890 h 3760076"/>
              <a:gd name="connsiteX170" fmla="*/ 6361387 w 7409794"/>
              <a:gd name="connsiteY170" fmla="*/ 2498835 h 3760076"/>
              <a:gd name="connsiteX171" fmla="*/ 6358025 w 7409794"/>
              <a:gd name="connsiteY171" fmla="*/ 2623684 h 3760076"/>
              <a:gd name="connsiteX172" fmla="*/ 6258911 w 7409794"/>
              <a:gd name="connsiteY172" fmla="*/ 2695904 h 3760076"/>
              <a:gd name="connsiteX173" fmla="*/ 6259953 w 7409794"/>
              <a:gd name="connsiteY173" fmla="*/ 2802784 h 3760076"/>
              <a:gd name="connsiteX174" fmla="*/ 6164318 w 7409794"/>
              <a:gd name="connsiteY174" fmla="*/ 2845676 h 3760076"/>
              <a:gd name="connsiteX175" fmla="*/ 6140669 w 7409794"/>
              <a:gd name="connsiteY175" fmla="*/ 2932387 h 3760076"/>
              <a:gd name="connsiteX176" fmla="*/ 6014545 w 7409794"/>
              <a:gd name="connsiteY176" fmla="*/ 3003331 h 3760076"/>
              <a:gd name="connsiteX177" fmla="*/ 5975131 w 7409794"/>
              <a:gd name="connsiteY177" fmla="*/ 3090042 h 3760076"/>
              <a:gd name="connsiteX178" fmla="*/ 5857006 w 7409794"/>
              <a:gd name="connsiteY178" fmla="*/ 3194836 h 3760076"/>
              <a:gd name="connsiteX179" fmla="*/ 5774353 w 7409794"/>
              <a:gd name="connsiteY179" fmla="*/ 3258014 h 3760076"/>
              <a:gd name="connsiteX180" fmla="*/ 5533697 w 7409794"/>
              <a:gd name="connsiteY180" fmla="*/ 3436883 h 3760076"/>
              <a:gd name="connsiteX181" fmla="*/ 5360276 w 7409794"/>
              <a:gd name="connsiteY181" fmla="*/ 3594538 h 3760076"/>
              <a:gd name="connsiteX182" fmla="*/ 5186856 w 7409794"/>
              <a:gd name="connsiteY182" fmla="*/ 3689131 h 3760076"/>
              <a:gd name="connsiteX183" fmla="*/ 5029200 w 7409794"/>
              <a:gd name="connsiteY183" fmla="*/ 3760076 h 3760076"/>
              <a:gd name="connsiteX184" fmla="*/ 4887311 w 7409794"/>
              <a:gd name="connsiteY184" fmla="*/ 3720663 h 3760076"/>
              <a:gd name="connsiteX185" fmla="*/ 4753304 w 7409794"/>
              <a:gd name="connsiteY185" fmla="*/ 3507828 h 3760076"/>
              <a:gd name="connsiteX186" fmla="*/ 4698125 w 7409794"/>
              <a:gd name="connsiteY186" fmla="*/ 3326525 h 3760076"/>
              <a:gd name="connsiteX187" fmla="*/ 4650828 w 7409794"/>
              <a:gd name="connsiteY187" fmla="*/ 3279228 h 3760076"/>
              <a:gd name="connsiteX188" fmla="*/ 4572000 w 7409794"/>
              <a:gd name="connsiteY188" fmla="*/ 3121573 h 3760076"/>
              <a:gd name="connsiteX189" fmla="*/ 4477407 w 7409794"/>
              <a:gd name="connsiteY189" fmla="*/ 3034863 h 3760076"/>
              <a:gd name="connsiteX190" fmla="*/ 4382814 w 7409794"/>
              <a:gd name="connsiteY190" fmla="*/ 2932387 h 3760076"/>
              <a:gd name="connsiteX191" fmla="*/ 4327635 w 7409794"/>
              <a:gd name="connsiteY191" fmla="*/ 2885090 h 3760076"/>
              <a:gd name="connsiteX192" fmla="*/ 4303987 w 7409794"/>
              <a:gd name="connsiteY192" fmla="*/ 2829911 h 3760076"/>
              <a:gd name="connsiteX193" fmla="*/ 4264573 w 7409794"/>
              <a:gd name="connsiteY193" fmla="*/ 2751083 h 3760076"/>
              <a:gd name="connsiteX194" fmla="*/ 4288221 w 7409794"/>
              <a:gd name="connsiteY194" fmla="*/ 2688021 h 3760076"/>
              <a:gd name="connsiteX195" fmla="*/ 4193628 w 7409794"/>
              <a:gd name="connsiteY195" fmla="*/ 2554014 h 3760076"/>
              <a:gd name="connsiteX196" fmla="*/ 4083269 w 7409794"/>
              <a:gd name="connsiteY196" fmla="*/ 2538249 h 3760076"/>
              <a:gd name="connsiteX197" fmla="*/ 4020207 w 7409794"/>
              <a:gd name="connsiteY197" fmla="*/ 2372711 h 3760076"/>
              <a:gd name="connsiteX198" fmla="*/ 4020207 w 7409794"/>
              <a:gd name="connsiteY198" fmla="*/ 2372711 h 3760076"/>
              <a:gd name="connsiteX199" fmla="*/ 3957145 w 7409794"/>
              <a:gd name="connsiteY199" fmla="*/ 2254469 h 3760076"/>
              <a:gd name="connsiteX200" fmla="*/ 3901850 w 7409794"/>
              <a:gd name="connsiteY200" fmla="*/ 2182481 h 3760076"/>
              <a:gd name="connsiteX201" fmla="*/ 3874840 w 7409794"/>
              <a:gd name="connsiteY201" fmla="*/ 2101451 h 3760076"/>
              <a:gd name="connsiteX202" fmla="*/ 3815256 w 7409794"/>
              <a:gd name="connsiteY202" fmla="*/ 2096814 h 3760076"/>
              <a:gd name="connsiteX203" fmla="*/ 3752194 w 7409794"/>
              <a:gd name="connsiteY203" fmla="*/ 2128345 h 3760076"/>
              <a:gd name="connsiteX204" fmla="*/ 3772364 w 7409794"/>
              <a:gd name="connsiteY204" fmla="*/ 2204970 h 3760076"/>
              <a:gd name="connsiteX205" fmla="*/ 3854669 w 7409794"/>
              <a:gd name="connsiteY205" fmla="*/ 2356945 h 3760076"/>
              <a:gd name="connsiteX206" fmla="*/ 3933497 w 7409794"/>
              <a:gd name="connsiteY206" fmla="*/ 2467304 h 3760076"/>
              <a:gd name="connsiteX207" fmla="*/ 3957145 w 7409794"/>
              <a:gd name="connsiteY207" fmla="*/ 2490952 h 3760076"/>
              <a:gd name="connsiteX208" fmla="*/ 3980794 w 7409794"/>
              <a:gd name="connsiteY208" fmla="*/ 2530366 h 3760076"/>
              <a:gd name="connsiteX209" fmla="*/ 3980794 w 7409794"/>
              <a:gd name="connsiteY209" fmla="*/ 2624959 h 3760076"/>
              <a:gd name="connsiteX210" fmla="*/ 4114800 w 7409794"/>
              <a:gd name="connsiteY210" fmla="*/ 2703787 h 3760076"/>
              <a:gd name="connsiteX211" fmla="*/ 4170879 w 7409794"/>
              <a:gd name="connsiteY211" fmla="*/ 2840923 h 3760076"/>
              <a:gd name="connsiteX212" fmla="*/ 4184326 w 7409794"/>
              <a:gd name="connsiteY212" fmla="*/ 2891350 h 3760076"/>
              <a:gd name="connsiteX213" fmla="*/ 4185745 w 7409794"/>
              <a:gd name="connsiteY213" fmla="*/ 3019097 h 3760076"/>
              <a:gd name="connsiteX214" fmla="*/ 4311869 w 7409794"/>
              <a:gd name="connsiteY214" fmla="*/ 3145221 h 3760076"/>
              <a:gd name="connsiteX215" fmla="*/ 4431154 w 7409794"/>
              <a:gd name="connsiteY215" fmla="*/ 3250016 h 3760076"/>
              <a:gd name="connsiteX216" fmla="*/ 4451442 w 7409794"/>
              <a:gd name="connsiteY216" fmla="*/ 3351332 h 3760076"/>
              <a:gd name="connsiteX217" fmla="*/ 4422228 w 7409794"/>
              <a:gd name="connsiteY217" fmla="*/ 3460531 h 3760076"/>
              <a:gd name="connsiteX218" fmla="*/ 4209394 w 7409794"/>
              <a:gd name="connsiteY218" fmla="*/ 3484180 h 3760076"/>
              <a:gd name="connsiteX219" fmla="*/ 4020207 w 7409794"/>
              <a:gd name="connsiteY219" fmla="*/ 3468414 h 3760076"/>
              <a:gd name="connsiteX220" fmla="*/ 3831021 w 7409794"/>
              <a:gd name="connsiteY220" fmla="*/ 3413235 h 3760076"/>
              <a:gd name="connsiteX221" fmla="*/ 3618187 w 7409794"/>
              <a:gd name="connsiteY221" fmla="*/ 3310759 h 3760076"/>
              <a:gd name="connsiteX222" fmla="*/ 3555125 w 7409794"/>
              <a:gd name="connsiteY222" fmla="*/ 3279228 h 3760076"/>
              <a:gd name="connsiteX223" fmla="*/ 3350173 w 7409794"/>
              <a:gd name="connsiteY223" fmla="*/ 3255580 h 3760076"/>
              <a:gd name="connsiteX224" fmla="*/ 3255580 w 7409794"/>
              <a:gd name="connsiteY224" fmla="*/ 3129456 h 3760076"/>
              <a:gd name="connsiteX225" fmla="*/ 3255580 w 7409794"/>
              <a:gd name="connsiteY225" fmla="*/ 2908738 h 3760076"/>
              <a:gd name="connsiteX226" fmla="*/ 3302876 w 7409794"/>
              <a:gd name="connsiteY226" fmla="*/ 2806263 h 3760076"/>
              <a:gd name="connsiteX227" fmla="*/ 3436883 w 7409794"/>
              <a:gd name="connsiteY227" fmla="*/ 2672256 h 3760076"/>
              <a:gd name="connsiteX228" fmla="*/ 3397469 w 7409794"/>
              <a:gd name="connsiteY228" fmla="*/ 2467304 h 3760076"/>
              <a:gd name="connsiteX229" fmla="*/ 3200400 w 7409794"/>
              <a:gd name="connsiteY229" fmla="*/ 2238704 h 3760076"/>
              <a:gd name="connsiteX230" fmla="*/ 3082159 w 7409794"/>
              <a:gd name="connsiteY230" fmla="*/ 2088931 h 3760076"/>
              <a:gd name="connsiteX231" fmla="*/ 2743200 w 7409794"/>
              <a:gd name="connsiteY231" fmla="*/ 1962807 h 3760076"/>
              <a:gd name="connsiteX232" fmla="*/ 2672256 w 7409794"/>
              <a:gd name="connsiteY232" fmla="*/ 1915511 h 3760076"/>
              <a:gd name="connsiteX233" fmla="*/ 2475187 w 7409794"/>
              <a:gd name="connsiteY233" fmla="*/ 1915511 h 3760076"/>
              <a:gd name="connsiteX234" fmla="*/ 2262352 w 7409794"/>
              <a:gd name="connsiteY234" fmla="*/ 1883980 h 3760076"/>
              <a:gd name="connsiteX235" fmla="*/ 2120462 w 7409794"/>
              <a:gd name="connsiteY235" fmla="*/ 1907628 h 3760076"/>
              <a:gd name="connsiteX236" fmla="*/ 1781504 w 7409794"/>
              <a:gd name="connsiteY236" fmla="*/ 2222938 h 3760076"/>
              <a:gd name="connsiteX237" fmla="*/ 1426780 w 7409794"/>
              <a:gd name="connsiteY237" fmla="*/ 2183525 h 3760076"/>
              <a:gd name="connsiteX238" fmla="*/ 1166649 w 7409794"/>
              <a:gd name="connsiteY238" fmla="*/ 2088931 h 3760076"/>
              <a:gd name="connsiteX239" fmla="*/ 922283 w 7409794"/>
              <a:gd name="connsiteY239" fmla="*/ 1994338 h 3760076"/>
              <a:gd name="connsiteX240" fmla="*/ 835573 w 7409794"/>
              <a:gd name="connsiteY240" fmla="*/ 1820918 h 3760076"/>
              <a:gd name="connsiteX241" fmla="*/ 701566 w 7409794"/>
              <a:gd name="connsiteY241" fmla="*/ 1694794 h 3760076"/>
              <a:gd name="connsiteX242" fmla="*/ 630621 w 7409794"/>
              <a:gd name="connsiteY242" fmla="*/ 1505607 h 3760076"/>
              <a:gd name="connsiteX243" fmla="*/ 362607 w 7409794"/>
              <a:gd name="connsiteY243" fmla="*/ 1489842 h 3760076"/>
              <a:gd name="connsiteX244" fmla="*/ 307428 w 7409794"/>
              <a:gd name="connsiteY244" fmla="*/ 1387366 h 3760076"/>
              <a:gd name="connsiteX245" fmla="*/ 173421 w 7409794"/>
              <a:gd name="connsiteY245" fmla="*/ 1324304 h 3760076"/>
              <a:gd name="connsiteX246" fmla="*/ 39414 w 7409794"/>
              <a:gd name="connsiteY246" fmla="*/ 1237594 h 3760076"/>
              <a:gd name="connsiteX247" fmla="*/ 0 w 7409794"/>
              <a:gd name="connsiteY247" fmla="*/ 1001111 h 3760076"/>
              <a:gd name="connsiteX248" fmla="*/ 0 w 7409794"/>
              <a:gd name="connsiteY248" fmla="*/ 906518 h 3760076"/>
              <a:gd name="connsiteX249" fmla="*/ 35010 w 7409794"/>
              <a:gd name="connsiteY249" fmla="*/ 832327 h 3760076"/>
              <a:gd name="connsiteX250" fmla="*/ 171450 w 7409794"/>
              <a:gd name="connsiteY250" fmla="*/ 680351 h 3760076"/>
              <a:gd name="connsiteX251" fmla="*/ 246569 w 7409794"/>
              <a:gd name="connsiteY251" fmla="*/ 520958 h 376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7409794" h="3760076">
                <a:moveTo>
                  <a:pt x="246569" y="520958"/>
                </a:moveTo>
                <a:lnTo>
                  <a:pt x="295024" y="541128"/>
                </a:lnTo>
                <a:cubicBezTo>
                  <a:pt x="296917" y="552450"/>
                  <a:pt x="345876" y="530154"/>
                  <a:pt x="347769" y="541476"/>
                </a:cubicBezTo>
                <a:lnTo>
                  <a:pt x="314036" y="703884"/>
                </a:lnTo>
                <a:lnTo>
                  <a:pt x="378373" y="725214"/>
                </a:lnTo>
                <a:lnTo>
                  <a:pt x="434479" y="782596"/>
                </a:lnTo>
                <a:lnTo>
                  <a:pt x="504497" y="740980"/>
                </a:lnTo>
                <a:lnTo>
                  <a:pt x="536028" y="717331"/>
                </a:lnTo>
                <a:lnTo>
                  <a:pt x="622738" y="685800"/>
                </a:lnTo>
                <a:lnTo>
                  <a:pt x="662152" y="685800"/>
                </a:lnTo>
                <a:lnTo>
                  <a:pt x="756745" y="677918"/>
                </a:lnTo>
                <a:lnTo>
                  <a:pt x="788276" y="677918"/>
                </a:lnTo>
                <a:lnTo>
                  <a:pt x="961697" y="701681"/>
                </a:lnTo>
                <a:lnTo>
                  <a:pt x="1032642" y="733097"/>
                </a:lnTo>
                <a:lnTo>
                  <a:pt x="1111469" y="733097"/>
                </a:lnTo>
                <a:lnTo>
                  <a:pt x="1198180" y="756745"/>
                </a:lnTo>
                <a:lnTo>
                  <a:pt x="1254519" y="762426"/>
                </a:lnTo>
                <a:lnTo>
                  <a:pt x="1347952" y="719650"/>
                </a:lnTo>
                <a:lnTo>
                  <a:pt x="1474076" y="772511"/>
                </a:lnTo>
                <a:lnTo>
                  <a:pt x="1466194" y="890752"/>
                </a:lnTo>
                <a:lnTo>
                  <a:pt x="1498652" y="977463"/>
                </a:lnTo>
                <a:lnTo>
                  <a:pt x="1481959" y="1064173"/>
                </a:lnTo>
                <a:lnTo>
                  <a:pt x="1454834" y="1133843"/>
                </a:lnTo>
                <a:lnTo>
                  <a:pt x="1396292" y="1149723"/>
                </a:lnTo>
                <a:lnTo>
                  <a:pt x="1363718" y="1166649"/>
                </a:lnTo>
                <a:lnTo>
                  <a:pt x="1387366" y="1198180"/>
                </a:lnTo>
                <a:lnTo>
                  <a:pt x="1468396" y="1248954"/>
                </a:lnTo>
                <a:lnTo>
                  <a:pt x="1529256" y="1292773"/>
                </a:lnTo>
                <a:lnTo>
                  <a:pt x="1639614" y="1277007"/>
                </a:lnTo>
                <a:lnTo>
                  <a:pt x="1765738" y="1395249"/>
                </a:lnTo>
                <a:cubicBezTo>
                  <a:pt x="1771834" y="1409855"/>
                  <a:pt x="1801463" y="1390844"/>
                  <a:pt x="1807559" y="1405450"/>
                </a:cubicBezTo>
                <a:lnTo>
                  <a:pt x="1813035" y="1474076"/>
                </a:lnTo>
                <a:lnTo>
                  <a:pt x="1813035" y="1482075"/>
                </a:lnTo>
                <a:lnTo>
                  <a:pt x="1883980" y="1552904"/>
                </a:lnTo>
                <a:lnTo>
                  <a:pt x="1965010" y="1568786"/>
                </a:lnTo>
                <a:lnTo>
                  <a:pt x="2049518" y="1631731"/>
                </a:lnTo>
                <a:lnTo>
                  <a:pt x="2096814" y="1663263"/>
                </a:lnTo>
                <a:lnTo>
                  <a:pt x="2167759" y="1631731"/>
                </a:lnTo>
                <a:lnTo>
                  <a:pt x="2159876" y="1545021"/>
                </a:lnTo>
                <a:lnTo>
                  <a:pt x="2159876" y="1545021"/>
                </a:lnTo>
                <a:cubicBezTo>
                  <a:pt x="2161668" y="1532405"/>
                  <a:pt x="2156959" y="1485591"/>
                  <a:pt x="2170629" y="1469323"/>
                </a:cubicBezTo>
                <a:lnTo>
                  <a:pt x="2231169" y="1444632"/>
                </a:lnTo>
                <a:lnTo>
                  <a:pt x="2364828" y="1379483"/>
                </a:lnTo>
                <a:lnTo>
                  <a:pt x="2420007" y="1379483"/>
                </a:lnTo>
                <a:lnTo>
                  <a:pt x="2538249" y="1426780"/>
                </a:lnTo>
                <a:lnTo>
                  <a:pt x="2569780" y="1414492"/>
                </a:lnTo>
                <a:lnTo>
                  <a:pt x="2611396" y="1441503"/>
                </a:lnTo>
                <a:lnTo>
                  <a:pt x="2632842" y="1505607"/>
                </a:lnTo>
                <a:lnTo>
                  <a:pt x="2672256" y="1505607"/>
                </a:lnTo>
                <a:lnTo>
                  <a:pt x="2782614" y="1497725"/>
                </a:lnTo>
                <a:lnTo>
                  <a:pt x="2782614" y="1497725"/>
                </a:lnTo>
                <a:lnTo>
                  <a:pt x="2948152" y="1584435"/>
                </a:lnTo>
                <a:lnTo>
                  <a:pt x="3050628" y="1584435"/>
                </a:lnTo>
                <a:lnTo>
                  <a:pt x="3120414" y="1663263"/>
                </a:lnTo>
                <a:cubicBezTo>
                  <a:pt x="3144449" y="1647497"/>
                  <a:pt x="3164735" y="1633045"/>
                  <a:pt x="3192518" y="1615966"/>
                </a:cubicBezTo>
                <a:cubicBezTo>
                  <a:pt x="3220301" y="1598887"/>
                  <a:pt x="3255580" y="1579180"/>
                  <a:pt x="3287111" y="1560787"/>
                </a:cubicBezTo>
                <a:lnTo>
                  <a:pt x="3358056" y="1592318"/>
                </a:lnTo>
                <a:lnTo>
                  <a:pt x="3413235" y="1584435"/>
                </a:lnTo>
                <a:lnTo>
                  <a:pt x="3507828" y="1576552"/>
                </a:lnTo>
                <a:lnTo>
                  <a:pt x="3531476" y="1600200"/>
                </a:lnTo>
                <a:lnTo>
                  <a:pt x="3555125" y="1592318"/>
                </a:lnTo>
                <a:lnTo>
                  <a:pt x="3720662" y="1568669"/>
                </a:lnTo>
                <a:lnTo>
                  <a:pt x="3783725" y="1458311"/>
                </a:lnTo>
                <a:lnTo>
                  <a:pt x="3775842" y="1387366"/>
                </a:lnTo>
                <a:lnTo>
                  <a:pt x="3823138" y="1324304"/>
                </a:lnTo>
                <a:lnTo>
                  <a:pt x="3846787" y="1190297"/>
                </a:lnTo>
                <a:lnTo>
                  <a:pt x="3862552" y="1174531"/>
                </a:lnTo>
                <a:lnTo>
                  <a:pt x="3823138" y="1135118"/>
                </a:lnTo>
                <a:lnTo>
                  <a:pt x="3831021" y="1072056"/>
                </a:lnTo>
                <a:lnTo>
                  <a:pt x="3831021" y="945931"/>
                </a:lnTo>
                <a:lnTo>
                  <a:pt x="3799490" y="930166"/>
                </a:lnTo>
                <a:lnTo>
                  <a:pt x="3736428" y="945931"/>
                </a:lnTo>
                <a:lnTo>
                  <a:pt x="3712780" y="961697"/>
                </a:lnTo>
                <a:lnTo>
                  <a:pt x="3641835" y="993228"/>
                </a:lnTo>
                <a:lnTo>
                  <a:pt x="3767959" y="717331"/>
                </a:lnTo>
                <a:lnTo>
                  <a:pt x="3838904" y="685800"/>
                </a:lnTo>
                <a:lnTo>
                  <a:pt x="4051738" y="693683"/>
                </a:lnTo>
                <a:lnTo>
                  <a:pt x="4154214" y="575442"/>
                </a:lnTo>
                <a:lnTo>
                  <a:pt x="4233042" y="496614"/>
                </a:lnTo>
                <a:lnTo>
                  <a:pt x="4217276" y="417787"/>
                </a:lnTo>
                <a:lnTo>
                  <a:pt x="4233042" y="362607"/>
                </a:lnTo>
                <a:lnTo>
                  <a:pt x="4256690" y="315311"/>
                </a:lnTo>
                <a:lnTo>
                  <a:pt x="4335518" y="260131"/>
                </a:lnTo>
                <a:lnTo>
                  <a:pt x="4532587" y="141890"/>
                </a:lnTo>
                <a:lnTo>
                  <a:pt x="4635062" y="189187"/>
                </a:lnTo>
                <a:lnTo>
                  <a:pt x="4792718" y="228600"/>
                </a:lnTo>
                <a:lnTo>
                  <a:pt x="4855780" y="323194"/>
                </a:lnTo>
                <a:lnTo>
                  <a:pt x="4895194" y="417787"/>
                </a:lnTo>
                <a:lnTo>
                  <a:pt x="4974021" y="449318"/>
                </a:lnTo>
                <a:lnTo>
                  <a:pt x="5052849" y="480849"/>
                </a:lnTo>
                <a:lnTo>
                  <a:pt x="5084380" y="465083"/>
                </a:lnTo>
                <a:lnTo>
                  <a:pt x="5092262" y="551794"/>
                </a:lnTo>
                <a:lnTo>
                  <a:pt x="5115911" y="591207"/>
                </a:lnTo>
                <a:lnTo>
                  <a:pt x="5171090" y="591207"/>
                </a:lnTo>
                <a:lnTo>
                  <a:pt x="5281449" y="630621"/>
                </a:lnTo>
                <a:lnTo>
                  <a:pt x="5352394" y="638504"/>
                </a:lnTo>
                <a:lnTo>
                  <a:pt x="5439104" y="638504"/>
                </a:lnTo>
                <a:lnTo>
                  <a:pt x="5517931" y="606973"/>
                </a:lnTo>
                <a:lnTo>
                  <a:pt x="5470635" y="480849"/>
                </a:lnTo>
                <a:lnTo>
                  <a:pt x="5470635" y="480849"/>
                </a:lnTo>
                <a:lnTo>
                  <a:pt x="5549462" y="465083"/>
                </a:lnTo>
                <a:lnTo>
                  <a:pt x="5683469" y="488731"/>
                </a:lnTo>
                <a:lnTo>
                  <a:pt x="6061842" y="543911"/>
                </a:lnTo>
                <a:lnTo>
                  <a:pt x="6164318" y="354725"/>
                </a:lnTo>
                <a:lnTo>
                  <a:pt x="6117021" y="197069"/>
                </a:lnTo>
                <a:lnTo>
                  <a:pt x="6006662" y="63063"/>
                </a:lnTo>
                <a:lnTo>
                  <a:pt x="6140669" y="0"/>
                </a:lnTo>
                <a:lnTo>
                  <a:pt x="6211614" y="47297"/>
                </a:lnTo>
                <a:lnTo>
                  <a:pt x="6290442" y="173421"/>
                </a:lnTo>
                <a:lnTo>
                  <a:pt x="6392918" y="275897"/>
                </a:lnTo>
                <a:lnTo>
                  <a:pt x="6582104" y="275897"/>
                </a:lnTo>
                <a:lnTo>
                  <a:pt x="6637283" y="244366"/>
                </a:lnTo>
                <a:lnTo>
                  <a:pt x="6739759" y="110359"/>
                </a:lnTo>
                <a:lnTo>
                  <a:pt x="6779173" y="63063"/>
                </a:lnTo>
                <a:lnTo>
                  <a:pt x="6842235" y="268014"/>
                </a:lnTo>
                <a:lnTo>
                  <a:pt x="6928945" y="409904"/>
                </a:lnTo>
                <a:lnTo>
                  <a:pt x="7133897" y="417787"/>
                </a:lnTo>
                <a:lnTo>
                  <a:pt x="7133897" y="528145"/>
                </a:lnTo>
                <a:lnTo>
                  <a:pt x="7189076" y="567559"/>
                </a:lnTo>
                <a:lnTo>
                  <a:pt x="7299435" y="748863"/>
                </a:lnTo>
                <a:lnTo>
                  <a:pt x="7236373" y="843456"/>
                </a:lnTo>
                <a:lnTo>
                  <a:pt x="7220607" y="969580"/>
                </a:lnTo>
                <a:lnTo>
                  <a:pt x="7236373" y="1158766"/>
                </a:lnTo>
                <a:lnTo>
                  <a:pt x="7244256" y="1347952"/>
                </a:lnTo>
                <a:lnTo>
                  <a:pt x="7220607" y="1340069"/>
                </a:lnTo>
                <a:lnTo>
                  <a:pt x="7220607" y="1395249"/>
                </a:lnTo>
                <a:lnTo>
                  <a:pt x="7323083" y="1623849"/>
                </a:lnTo>
                <a:lnTo>
                  <a:pt x="7409794" y="1805152"/>
                </a:lnTo>
                <a:lnTo>
                  <a:pt x="7328532" y="1923277"/>
                </a:lnTo>
                <a:lnTo>
                  <a:pt x="7201480" y="1989701"/>
                </a:lnTo>
                <a:lnTo>
                  <a:pt x="7055069" y="1868214"/>
                </a:lnTo>
                <a:lnTo>
                  <a:pt x="7023538" y="1781504"/>
                </a:lnTo>
                <a:lnTo>
                  <a:pt x="6956187" y="1749857"/>
                </a:lnTo>
                <a:lnTo>
                  <a:pt x="6921062" y="1726325"/>
                </a:lnTo>
                <a:lnTo>
                  <a:pt x="6905297" y="1671145"/>
                </a:lnTo>
                <a:lnTo>
                  <a:pt x="6865883" y="1671145"/>
                </a:lnTo>
                <a:lnTo>
                  <a:pt x="6549762" y="1838770"/>
                </a:lnTo>
                <a:cubicBezTo>
                  <a:pt x="6484343" y="1848585"/>
                  <a:pt x="6415117" y="1856738"/>
                  <a:pt x="6353504" y="1868214"/>
                </a:cubicBezTo>
                <a:cubicBezTo>
                  <a:pt x="6291891" y="1879690"/>
                  <a:pt x="6237890" y="1894490"/>
                  <a:pt x="6180083" y="1907628"/>
                </a:cubicBezTo>
                <a:lnTo>
                  <a:pt x="6129193" y="1882936"/>
                </a:lnTo>
                <a:lnTo>
                  <a:pt x="6086417" y="1765855"/>
                </a:lnTo>
                <a:cubicBezTo>
                  <a:pt x="6033865" y="1807896"/>
                  <a:pt x="5921420" y="1888327"/>
                  <a:pt x="5888421" y="1915511"/>
                </a:cubicBezTo>
                <a:cubicBezTo>
                  <a:pt x="5855422" y="1942695"/>
                  <a:pt x="5888421" y="1924476"/>
                  <a:pt x="5888421" y="1928958"/>
                </a:cubicBezTo>
                <a:lnTo>
                  <a:pt x="5691352" y="1868214"/>
                </a:lnTo>
                <a:lnTo>
                  <a:pt x="5644056" y="1813035"/>
                </a:lnTo>
                <a:lnTo>
                  <a:pt x="5565228" y="1844566"/>
                </a:lnTo>
                <a:lnTo>
                  <a:pt x="5457188" y="1677869"/>
                </a:lnTo>
                <a:lnTo>
                  <a:pt x="5368159" y="1608083"/>
                </a:lnTo>
                <a:lnTo>
                  <a:pt x="5257800" y="1679028"/>
                </a:lnTo>
                <a:lnTo>
                  <a:pt x="5407573" y="1844566"/>
                </a:lnTo>
                <a:lnTo>
                  <a:pt x="5446987" y="1836683"/>
                </a:lnTo>
                <a:lnTo>
                  <a:pt x="5478518" y="1836683"/>
                </a:lnTo>
                <a:lnTo>
                  <a:pt x="5525814" y="1923394"/>
                </a:lnTo>
                <a:lnTo>
                  <a:pt x="5588876" y="1947042"/>
                </a:lnTo>
                <a:lnTo>
                  <a:pt x="5644056" y="1907628"/>
                </a:lnTo>
                <a:lnTo>
                  <a:pt x="5699235" y="2017987"/>
                </a:lnTo>
                <a:lnTo>
                  <a:pt x="5683469" y="2104697"/>
                </a:lnTo>
                <a:lnTo>
                  <a:pt x="5707118" y="2112580"/>
                </a:lnTo>
                <a:lnTo>
                  <a:pt x="5746531" y="2144111"/>
                </a:lnTo>
                <a:lnTo>
                  <a:pt x="5896304" y="2033752"/>
                </a:lnTo>
                <a:lnTo>
                  <a:pt x="5966090" y="1953533"/>
                </a:lnTo>
                <a:lnTo>
                  <a:pt x="6020108" y="1864504"/>
                </a:lnTo>
                <a:lnTo>
                  <a:pt x="6110181" y="1801906"/>
                </a:lnTo>
                <a:lnTo>
                  <a:pt x="6148552" y="1939159"/>
                </a:lnTo>
                <a:lnTo>
                  <a:pt x="6211614" y="2010104"/>
                </a:lnTo>
                <a:lnTo>
                  <a:pt x="6353504" y="2025869"/>
                </a:lnTo>
                <a:lnTo>
                  <a:pt x="6424449" y="2096814"/>
                </a:lnTo>
                <a:lnTo>
                  <a:pt x="6487511" y="2159876"/>
                </a:lnTo>
                <a:lnTo>
                  <a:pt x="6487511" y="2293883"/>
                </a:lnTo>
                <a:lnTo>
                  <a:pt x="6404162" y="2427890"/>
                </a:lnTo>
                <a:lnTo>
                  <a:pt x="6361387" y="2498835"/>
                </a:lnTo>
                <a:cubicBezTo>
                  <a:pt x="6360266" y="2540451"/>
                  <a:pt x="6359146" y="2582068"/>
                  <a:pt x="6358025" y="2623684"/>
                </a:cubicBezTo>
                <a:lnTo>
                  <a:pt x="6258911" y="2695904"/>
                </a:lnTo>
                <a:cubicBezTo>
                  <a:pt x="6259258" y="2731531"/>
                  <a:pt x="6259606" y="2767157"/>
                  <a:pt x="6259953" y="2802784"/>
                </a:cubicBezTo>
                <a:lnTo>
                  <a:pt x="6164318" y="2845676"/>
                </a:lnTo>
                <a:lnTo>
                  <a:pt x="6140669" y="2932387"/>
                </a:lnTo>
                <a:lnTo>
                  <a:pt x="6014545" y="3003331"/>
                </a:lnTo>
                <a:lnTo>
                  <a:pt x="5975131" y="3090042"/>
                </a:lnTo>
                <a:lnTo>
                  <a:pt x="5857006" y="3194836"/>
                </a:lnTo>
                <a:lnTo>
                  <a:pt x="5774353" y="3258014"/>
                </a:lnTo>
                <a:lnTo>
                  <a:pt x="5533697" y="3436883"/>
                </a:lnTo>
                <a:lnTo>
                  <a:pt x="5360276" y="3594538"/>
                </a:lnTo>
                <a:lnTo>
                  <a:pt x="5186856" y="3689131"/>
                </a:lnTo>
                <a:lnTo>
                  <a:pt x="5029200" y="3760076"/>
                </a:lnTo>
                <a:lnTo>
                  <a:pt x="4887311" y="3720663"/>
                </a:lnTo>
                <a:lnTo>
                  <a:pt x="4753304" y="3507828"/>
                </a:lnTo>
                <a:lnTo>
                  <a:pt x="4698125" y="3326525"/>
                </a:lnTo>
                <a:lnTo>
                  <a:pt x="4650828" y="3279228"/>
                </a:lnTo>
                <a:lnTo>
                  <a:pt x="4572000" y="3121573"/>
                </a:lnTo>
                <a:lnTo>
                  <a:pt x="4477407" y="3034863"/>
                </a:lnTo>
                <a:lnTo>
                  <a:pt x="4382814" y="2932387"/>
                </a:lnTo>
                <a:lnTo>
                  <a:pt x="4327635" y="2885090"/>
                </a:lnTo>
                <a:lnTo>
                  <a:pt x="4303987" y="2829911"/>
                </a:lnTo>
                <a:lnTo>
                  <a:pt x="4264573" y="2751083"/>
                </a:lnTo>
                <a:lnTo>
                  <a:pt x="4288221" y="2688021"/>
                </a:lnTo>
                <a:lnTo>
                  <a:pt x="4193628" y="2554014"/>
                </a:lnTo>
                <a:lnTo>
                  <a:pt x="4083269" y="2538249"/>
                </a:lnTo>
                <a:lnTo>
                  <a:pt x="4020207" y="2372711"/>
                </a:lnTo>
                <a:lnTo>
                  <a:pt x="4020207" y="2372711"/>
                </a:lnTo>
                <a:lnTo>
                  <a:pt x="3957145" y="2254469"/>
                </a:lnTo>
                <a:lnTo>
                  <a:pt x="3901850" y="2182481"/>
                </a:lnTo>
                <a:lnTo>
                  <a:pt x="3874840" y="2101451"/>
                </a:lnTo>
                <a:lnTo>
                  <a:pt x="3815256" y="2096814"/>
                </a:lnTo>
                <a:lnTo>
                  <a:pt x="3752194" y="2128345"/>
                </a:lnTo>
                <a:lnTo>
                  <a:pt x="3772364" y="2204970"/>
                </a:lnTo>
                <a:cubicBezTo>
                  <a:pt x="3803161" y="2258990"/>
                  <a:pt x="3827814" y="2313223"/>
                  <a:pt x="3854669" y="2356945"/>
                </a:cubicBezTo>
                <a:cubicBezTo>
                  <a:pt x="3881524" y="2400667"/>
                  <a:pt x="3907221" y="2430518"/>
                  <a:pt x="3933497" y="2467304"/>
                </a:cubicBezTo>
                <a:lnTo>
                  <a:pt x="3957145" y="2490952"/>
                </a:lnTo>
                <a:lnTo>
                  <a:pt x="3980794" y="2530366"/>
                </a:lnTo>
                <a:lnTo>
                  <a:pt x="3980794" y="2624959"/>
                </a:lnTo>
                <a:lnTo>
                  <a:pt x="4114800" y="2703787"/>
                </a:lnTo>
                <a:cubicBezTo>
                  <a:pt x="4145360" y="2742583"/>
                  <a:pt x="4161533" y="2809102"/>
                  <a:pt x="4170879" y="2840923"/>
                </a:cubicBezTo>
                <a:cubicBezTo>
                  <a:pt x="4180226" y="2872744"/>
                  <a:pt x="4180728" y="2864456"/>
                  <a:pt x="4184326" y="2891350"/>
                </a:cubicBezTo>
                <a:lnTo>
                  <a:pt x="4185745" y="3019097"/>
                </a:lnTo>
                <a:lnTo>
                  <a:pt x="4311869" y="3145221"/>
                </a:lnTo>
                <a:lnTo>
                  <a:pt x="4431154" y="3250016"/>
                </a:lnTo>
                <a:lnTo>
                  <a:pt x="4451442" y="3351332"/>
                </a:lnTo>
                <a:lnTo>
                  <a:pt x="4422228" y="3460531"/>
                </a:lnTo>
                <a:lnTo>
                  <a:pt x="4209394" y="3484180"/>
                </a:lnTo>
                <a:lnTo>
                  <a:pt x="4020207" y="3468414"/>
                </a:lnTo>
                <a:lnTo>
                  <a:pt x="3831021" y="3413235"/>
                </a:lnTo>
                <a:lnTo>
                  <a:pt x="3618187" y="3310759"/>
                </a:lnTo>
                <a:lnTo>
                  <a:pt x="3555125" y="3279228"/>
                </a:lnTo>
                <a:lnTo>
                  <a:pt x="3350173" y="3255580"/>
                </a:lnTo>
                <a:lnTo>
                  <a:pt x="3255580" y="3129456"/>
                </a:lnTo>
                <a:lnTo>
                  <a:pt x="3255580" y="2908738"/>
                </a:lnTo>
                <a:lnTo>
                  <a:pt x="3302876" y="2806263"/>
                </a:lnTo>
                <a:lnTo>
                  <a:pt x="3436883" y="2672256"/>
                </a:lnTo>
                <a:lnTo>
                  <a:pt x="3397469" y="2467304"/>
                </a:lnTo>
                <a:lnTo>
                  <a:pt x="3200400" y="2238704"/>
                </a:lnTo>
                <a:lnTo>
                  <a:pt x="3082159" y="2088931"/>
                </a:lnTo>
                <a:lnTo>
                  <a:pt x="2743200" y="1962807"/>
                </a:lnTo>
                <a:cubicBezTo>
                  <a:pt x="2674883" y="1928649"/>
                  <a:pt x="2690648" y="1952297"/>
                  <a:pt x="2672256" y="1915511"/>
                </a:cubicBezTo>
                <a:lnTo>
                  <a:pt x="2475187" y="1915511"/>
                </a:lnTo>
                <a:lnTo>
                  <a:pt x="2262352" y="1883980"/>
                </a:lnTo>
                <a:lnTo>
                  <a:pt x="2120462" y="1907628"/>
                </a:lnTo>
                <a:lnTo>
                  <a:pt x="1781504" y="2222938"/>
                </a:lnTo>
                <a:lnTo>
                  <a:pt x="1426780" y="2183525"/>
                </a:lnTo>
                <a:lnTo>
                  <a:pt x="1166649" y="2088931"/>
                </a:lnTo>
                <a:lnTo>
                  <a:pt x="922283" y="1994338"/>
                </a:lnTo>
                <a:lnTo>
                  <a:pt x="835573" y="1820918"/>
                </a:lnTo>
                <a:lnTo>
                  <a:pt x="701566" y="1694794"/>
                </a:lnTo>
                <a:lnTo>
                  <a:pt x="630621" y="1505607"/>
                </a:lnTo>
                <a:lnTo>
                  <a:pt x="362607" y="1489842"/>
                </a:lnTo>
                <a:lnTo>
                  <a:pt x="307428" y="1387366"/>
                </a:lnTo>
                <a:lnTo>
                  <a:pt x="173421" y="1324304"/>
                </a:lnTo>
                <a:lnTo>
                  <a:pt x="39414" y="1237594"/>
                </a:lnTo>
                <a:lnTo>
                  <a:pt x="0" y="1001111"/>
                </a:lnTo>
                <a:lnTo>
                  <a:pt x="0" y="906518"/>
                </a:lnTo>
                <a:lnTo>
                  <a:pt x="35010" y="832327"/>
                </a:lnTo>
                <a:lnTo>
                  <a:pt x="171450" y="680351"/>
                </a:lnTo>
                <a:lnTo>
                  <a:pt x="246569" y="520958"/>
                </a:lnTo>
                <a:close/>
              </a:path>
            </a:pathLst>
          </a:custGeom>
          <a:solidFill>
            <a:srgbClr val="FFFFFF">
              <a:alpha val="6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931148" y="1276141"/>
            <a:ext cx="971340" cy="941050"/>
          </a:xfrm>
          <a:custGeom>
            <a:avLst/>
            <a:gdLst>
              <a:gd name="connsiteX0" fmla="*/ 113881 w 864158"/>
              <a:gd name="connsiteY0" fmla="*/ 931148 h 931148"/>
              <a:gd name="connsiteX1" fmla="*/ 97134 w 864158"/>
              <a:gd name="connsiteY1" fmla="*/ 844062 h 931148"/>
              <a:gd name="connsiteX2" fmla="*/ 97134 w 864158"/>
              <a:gd name="connsiteY2" fmla="*/ 807218 h 931148"/>
              <a:gd name="connsiteX3" fmla="*/ 97134 w 864158"/>
              <a:gd name="connsiteY3" fmla="*/ 777073 h 931148"/>
              <a:gd name="connsiteX4" fmla="*/ 46892 w 864158"/>
              <a:gd name="connsiteY4" fmla="*/ 767025 h 931148"/>
              <a:gd name="connsiteX5" fmla="*/ 0 w 864158"/>
              <a:gd name="connsiteY5" fmla="*/ 713433 h 931148"/>
              <a:gd name="connsiteX6" fmla="*/ 0 w 864158"/>
              <a:gd name="connsiteY6" fmla="*/ 663192 h 931148"/>
              <a:gd name="connsiteX7" fmla="*/ 46892 w 864158"/>
              <a:gd name="connsiteY7" fmla="*/ 582805 h 931148"/>
              <a:gd name="connsiteX8" fmla="*/ 33494 w 864158"/>
              <a:gd name="connsiteY8" fmla="*/ 545961 h 931148"/>
              <a:gd name="connsiteX9" fmla="*/ 30145 w 864158"/>
              <a:gd name="connsiteY9" fmla="*/ 499069 h 931148"/>
              <a:gd name="connsiteX10" fmla="*/ 83736 w 864158"/>
              <a:gd name="connsiteY10" fmla="*/ 401935 h 931148"/>
              <a:gd name="connsiteX11" fmla="*/ 154075 w 864158"/>
              <a:gd name="connsiteY11" fmla="*/ 321548 h 931148"/>
              <a:gd name="connsiteX12" fmla="*/ 184220 w 864158"/>
              <a:gd name="connsiteY12" fmla="*/ 264607 h 931148"/>
              <a:gd name="connsiteX13" fmla="*/ 200967 w 864158"/>
              <a:gd name="connsiteY13" fmla="*/ 211016 h 931148"/>
              <a:gd name="connsiteX14" fmla="*/ 214365 w 864158"/>
              <a:gd name="connsiteY14" fmla="*/ 130629 h 931148"/>
              <a:gd name="connsiteX15" fmla="*/ 241160 w 864158"/>
              <a:gd name="connsiteY15" fmla="*/ 66989 h 931148"/>
              <a:gd name="connsiteX16" fmla="*/ 257908 w 864158"/>
              <a:gd name="connsiteY16" fmla="*/ 40194 h 931148"/>
              <a:gd name="connsiteX17" fmla="*/ 291402 w 864158"/>
              <a:gd name="connsiteY17" fmla="*/ 40194 h 931148"/>
              <a:gd name="connsiteX18" fmla="*/ 334945 w 864158"/>
              <a:gd name="connsiteY18" fmla="*/ 3350 h 931148"/>
              <a:gd name="connsiteX19" fmla="*/ 395235 w 864158"/>
              <a:gd name="connsiteY19" fmla="*/ 0 h 931148"/>
              <a:gd name="connsiteX20" fmla="*/ 408633 w 864158"/>
              <a:gd name="connsiteY20" fmla="*/ 60291 h 931148"/>
              <a:gd name="connsiteX21" fmla="*/ 495719 w 864158"/>
              <a:gd name="connsiteY21" fmla="*/ 127280 h 931148"/>
              <a:gd name="connsiteX22" fmla="*/ 522514 w 864158"/>
              <a:gd name="connsiteY22" fmla="*/ 180871 h 931148"/>
              <a:gd name="connsiteX23" fmla="*/ 633046 w 864158"/>
              <a:gd name="connsiteY23" fmla="*/ 241161 h 931148"/>
              <a:gd name="connsiteX24" fmla="*/ 663191 w 864158"/>
              <a:gd name="connsiteY24" fmla="*/ 234462 h 931148"/>
              <a:gd name="connsiteX25" fmla="*/ 703384 w 864158"/>
              <a:gd name="connsiteY25" fmla="*/ 271306 h 931148"/>
              <a:gd name="connsiteX26" fmla="*/ 753626 w 864158"/>
              <a:gd name="connsiteY26" fmla="*/ 291403 h 931148"/>
              <a:gd name="connsiteX27" fmla="*/ 837362 w 864158"/>
              <a:gd name="connsiteY27" fmla="*/ 398585 h 931148"/>
              <a:gd name="connsiteX28" fmla="*/ 864158 w 864158"/>
              <a:gd name="connsiteY28" fmla="*/ 455526 h 931148"/>
              <a:gd name="connsiteX29" fmla="*/ 813916 w 864158"/>
              <a:gd name="connsiteY29" fmla="*/ 468924 h 931148"/>
              <a:gd name="connsiteX30" fmla="*/ 756976 w 864158"/>
              <a:gd name="connsiteY30" fmla="*/ 475622 h 931148"/>
              <a:gd name="connsiteX31" fmla="*/ 730180 w 864158"/>
              <a:gd name="connsiteY31" fmla="*/ 492370 h 931148"/>
              <a:gd name="connsiteX32" fmla="*/ 636395 w 864158"/>
              <a:gd name="connsiteY32" fmla="*/ 579455 h 931148"/>
              <a:gd name="connsiteX33" fmla="*/ 596202 w 864158"/>
              <a:gd name="connsiteY33" fmla="*/ 656493 h 931148"/>
              <a:gd name="connsiteX34" fmla="*/ 622998 w 864158"/>
              <a:gd name="connsiteY34" fmla="*/ 689987 h 931148"/>
              <a:gd name="connsiteX35" fmla="*/ 592853 w 864158"/>
              <a:gd name="connsiteY35" fmla="*/ 746928 h 931148"/>
              <a:gd name="connsiteX36" fmla="*/ 519165 w 864158"/>
              <a:gd name="connsiteY36" fmla="*/ 807218 h 931148"/>
              <a:gd name="connsiteX37" fmla="*/ 499068 w 864158"/>
              <a:gd name="connsiteY37" fmla="*/ 834014 h 931148"/>
              <a:gd name="connsiteX38" fmla="*/ 485670 w 864158"/>
              <a:gd name="connsiteY38" fmla="*/ 850761 h 931148"/>
              <a:gd name="connsiteX39" fmla="*/ 452176 w 864158"/>
              <a:gd name="connsiteY39" fmla="*/ 854110 h 931148"/>
              <a:gd name="connsiteX40" fmla="*/ 401934 w 864158"/>
              <a:gd name="connsiteY40" fmla="*/ 911051 h 931148"/>
              <a:gd name="connsiteX41" fmla="*/ 358391 w 864158"/>
              <a:gd name="connsiteY41" fmla="*/ 921099 h 931148"/>
              <a:gd name="connsiteX42" fmla="*/ 294752 w 864158"/>
              <a:gd name="connsiteY42" fmla="*/ 924449 h 931148"/>
              <a:gd name="connsiteX43" fmla="*/ 254558 w 864158"/>
              <a:gd name="connsiteY43" fmla="*/ 901003 h 931148"/>
              <a:gd name="connsiteX44" fmla="*/ 231112 w 864158"/>
              <a:gd name="connsiteY44" fmla="*/ 894304 h 931148"/>
              <a:gd name="connsiteX45" fmla="*/ 187569 w 864158"/>
              <a:gd name="connsiteY45" fmla="*/ 911051 h 931148"/>
              <a:gd name="connsiteX46" fmla="*/ 113881 w 864158"/>
              <a:gd name="connsiteY46" fmla="*/ 931148 h 931148"/>
              <a:gd name="connsiteX0" fmla="*/ 113881 w 864158"/>
              <a:gd name="connsiteY0" fmla="*/ 931148 h 931148"/>
              <a:gd name="connsiteX1" fmla="*/ 97134 w 864158"/>
              <a:gd name="connsiteY1" fmla="*/ 844062 h 931148"/>
              <a:gd name="connsiteX2" fmla="*/ 97134 w 864158"/>
              <a:gd name="connsiteY2" fmla="*/ 807218 h 931148"/>
              <a:gd name="connsiteX3" fmla="*/ 97134 w 864158"/>
              <a:gd name="connsiteY3" fmla="*/ 777073 h 931148"/>
              <a:gd name="connsiteX4" fmla="*/ 46892 w 864158"/>
              <a:gd name="connsiteY4" fmla="*/ 767025 h 931148"/>
              <a:gd name="connsiteX5" fmla="*/ 0 w 864158"/>
              <a:gd name="connsiteY5" fmla="*/ 713433 h 931148"/>
              <a:gd name="connsiteX6" fmla="*/ 0 w 864158"/>
              <a:gd name="connsiteY6" fmla="*/ 663192 h 931148"/>
              <a:gd name="connsiteX7" fmla="*/ 46892 w 864158"/>
              <a:gd name="connsiteY7" fmla="*/ 582805 h 931148"/>
              <a:gd name="connsiteX8" fmla="*/ 33494 w 864158"/>
              <a:gd name="connsiteY8" fmla="*/ 545961 h 931148"/>
              <a:gd name="connsiteX9" fmla="*/ 30145 w 864158"/>
              <a:gd name="connsiteY9" fmla="*/ 499069 h 931148"/>
              <a:gd name="connsiteX10" fmla="*/ 83736 w 864158"/>
              <a:gd name="connsiteY10" fmla="*/ 401935 h 931148"/>
              <a:gd name="connsiteX11" fmla="*/ 154075 w 864158"/>
              <a:gd name="connsiteY11" fmla="*/ 321548 h 931148"/>
              <a:gd name="connsiteX12" fmla="*/ 184220 w 864158"/>
              <a:gd name="connsiteY12" fmla="*/ 264607 h 931148"/>
              <a:gd name="connsiteX13" fmla="*/ 200967 w 864158"/>
              <a:gd name="connsiteY13" fmla="*/ 211016 h 931148"/>
              <a:gd name="connsiteX14" fmla="*/ 196298 w 864158"/>
              <a:gd name="connsiteY14" fmla="*/ 114118 h 931148"/>
              <a:gd name="connsiteX15" fmla="*/ 241160 w 864158"/>
              <a:gd name="connsiteY15" fmla="*/ 66989 h 931148"/>
              <a:gd name="connsiteX16" fmla="*/ 257908 w 864158"/>
              <a:gd name="connsiteY16" fmla="*/ 40194 h 931148"/>
              <a:gd name="connsiteX17" fmla="*/ 291402 w 864158"/>
              <a:gd name="connsiteY17" fmla="*/ 40194 h 931148"/>
              <a:gd name="connsiteX18" fmla="*/ 334945 w 864158"/>
              <a:gd name="connsiteY18" fmla="*/ 3350 h 931148"/>
              <a:gd name="connsiteX19" fmla="*/ 395235 w 864158"/>
              <a:gd name="connsiteY19" fmla="*/ 0 h 931148"/>
              <a:gd name="connsiteX20" fmla="*/ 408633 w 864158"/>
              <a:gd name="connsiteY20" fmla="*/ 60291 h 931148"/>
              <a:gd name="connsiteX21" fmla="*/ 495719 w 864158"/>
              <a:gd name="connsiteY21" fmla="*/ 127280 h 931148"/>
              <a:gd name="connsiteX22" fmla="*/ 522514 w 864158"/>
              <a:gd name="connsiteY22" fmla="*/ 180871 h 931148"/>
              <a:gd name="connsiteX23" fmla="*/ 633046 w 864158"/>
              <a:gd name="connsiteY23" fmla="*/ 241161 h 931148"/>
              <a:gd name="connsiteX24" fmla="*/ 663191 w 864158"/>
              <a:gd name="connsiteY24" fmla="*/ 234462 h 931148"/>
              <a:gd name="connsiteX25" fmla="*/ 703384 w 864158"/>
              <a:gd name="connsiteY25" fmla="*/ 271306 h 931148"/>
              <a:gd name="connsiteX26" fmla="*/ 753626 w 864158"/>
              <a:gd name="connsiteY26" fmla="*/ 291403 h 931148"/>
              <a:gd name="connsiteX27" fmla="*/ 837362 w 864158"/>
              <a:gd name="connsiteY27" fmla="*/ 398585 h 931148"/>
              <a:gd name="connsiteX28" fmla="*/ 864158 w 864158"/>
              <a:gd name="connsiteY28" fmla="*/ 455526 h 931148"/>
              <a:gd name="connsiteX29" fmla="*/ 813916 w 864158"/>
              <a:gd name="connsiteY29" fmla="*/ 468924 h 931148"/>
              <a:gd name="connsiteX30" fmla="*/ 756976 w 864158"/>
              <a:gd name="connsiteY30" fmla="*/ 475622 h 931148"/>
              <a:gd name="connsiteX31" fmla="*/ 730180 w 864158"/>
              <a:gd name="connsiteY31" fmla="*/ 492370 h 931148"/>
              <a:gd name="connsiteX32" fmla="*/ 636395 w 864158"/>
              <a:gd name="connsiteY32" fmla="*/ 579455 h 931148"/>
              <a:gd name="connsiteX33" fmla="*/ 596202 w 864158"/>
              <a:gd name="connsiteY33" fmla="*/ 656493 h 931148"/>
              <a:gd name="connsiteX34" fmla="*/ 622998 w 864158"/>
              <a:gd name="connsiteY34" fmla="*/ 689987 h 931148"/>
              <a:gd name="connsiteX35" fmla="*/ 592853 w 864158"/>
              <a:gd name="connsiteY35" fmla="*/ 746928 h 931148"/>
              <a:gd name="connsiteX36" fmla="*/ 519165 w 864158"/>
              <a:gd name="connsiteY36" fmla="*/ 807218 h 931148"/>
              <a:gd name="connsiteX37" fmla="*/ 499068 w 864158"/>
              <a:gd name="connsiteY37" fmla="*/ 834014 h 931148"/>
              <a:gd name="connsiteX38" fmla="*/ 485670 w 864158"/>
              <a:gd name="connsiteY38" fmla="*/ 850761 h 931148"/>
              <a:gd name="connsiteX39" fmla="*/ 452176 w 864158"/>
              <a:gd name="connsiteY39" fmla="*/ 854110 h 931148"/>
              <a:gd name="connsiteX40" fmla="*/ 401934 w 864158"/>
              <a:gd name="connsiteY40" fmla="*/ 911051 h 931148"/>
              <a:gd name="connsiteX41" fmla="*/ 358391 w 864158"/>
              <a:gd name="connsiteY41" fmla="*/ 921099 h 931148"/>
              <a:gd name="connsiteX42" fmla="*/ 294752 w 864158"/>
              <a:gd name="connsiteY42" fmla="*/ 924449 h 931148"/>
              <a:gd name="connsiteX43" fmla="*/ 254558 w 864158"/>
              <a:gd name="connsiteY43" fmla="*/ 901003 h 931148"/>
              <a:gd name="connsiteX44" fmla="*/ 231112 w 864158"/>
              <a:gd name="connsiteY44" fmla="*/ 894304 h 931148"/>
              <a:gd name="connsiteX45" fmla="*/ 187569 w 864158"/>
              <a:gd name="connsiteY45" fmla="*/ 911051 h 931148"/>
              <a:gd name="connsiteX46" fmla="*/ 113881 w 864158"/>
              <a:gd name="connsiteY46" fmla="*/ 931148 h 931148"/>
              <a:gd name="connsiteX0" fmla="*/ 113881 w 864158"/>
              <a:gd name="connsiteY0" fmla="*/ 931148 h 931148"/>
              <a:gd name="connsiteX1" fmla="*/ 97134 w 864158"/>
              <a:gd name="connsiteY1" fmla="*/ 844062 h 931148"/>
              <a:gd name="connsiteX2" fmla="*/ 97134 w 864158"/>
              <a:gd name="connsiteY2" fmla="*/ 807218 h 931148"/>
              <a:gd name="connsiteX3" fmla="*/ 97134 w 864158"/>
              <a:gd name="connsiteY3" fmla="*/ 777073 h 931148"/>
              <a:gd name="connsiteX4" fmla="*/ 46892 w 864158"/>
              <a:gd name="connsiteY4" fmla="*/ 767025 h 931148"/>
              <a:gd name="connsiteX5" fmla="*/ 0 w 864158"/>
              <a:gd name="connsiteY5" fmla="*/ 713433 h 931148"/>
              <a:gd name="connsiteX6" fmla="*/ 0 w 864158"/>
              <a:gd name="connsiteY6" fmla="*/ 663192 h 931148"/>
              <a:gd name="connsiteX7" fmla="*/ 46892 w 864158"/>
              <a:gd name="connsiteY7" fmla="*/ 582805 h 931148"/>
              <a:gd name="connsiteX8" fmla="*/ 33494 w 864158"/>
              <a:gd name="connsiteY8" fmla="*/ 545961 h 931148"/>
              <a:gd name="connsiteX9" fmla="*/ 30145 w 864158"/>
              <a:gd name="connsiteY9" fmla="*/ 499069 h 931148"/>
              <a:gd name="connsiteX10" fmla="*/ 83736 w 864158"/>
              <a:gd name="connsiteY10" fmla="*/ 401935 h 931148"/>
              <a:gd name="connsiteX11" fmla="*/ 154075 w 864158"/>
              <a:gd name="connsiteY11" fmla="*/ 321548 h 931148"/>
              <a:gd name="connsiteX12" fmla="*/ 184220 w 864158"/>
              <a:gd name="connsiteY12" fmla="*/ 264607 h 931148"/>
              <a:gd name="connsiteX13" fmla="*/ 182901 w 864158"/>
              <a:gd name="connsiteY13" fmla="*/ 204413 h 931148"/>
              <a:gd name="connsiteX14" fmla="*/ 196298 w 864158"/>
              <a:gd name="connsiteY14" fmla="*/ 114118 h 931148"/>
              <a:gd name="connsiteX15" fmla="*/ 241160 w 864158"/>
              <a:gd name="connsiteY15" fmla="*/ 66989 h 931148"/>
              <a:gd name="connsiteX16" fmla="*/ 257908 w 864158"/>
              <a:gd name="connsiteY16" fmla="*/ 40194 h 931148"/>
              <a:gd name="connsiteX17" fmla="*/ 291402 w 864158"/>
              <a:gd name="connsiteY17" fmla="*/ 40194 h 931148"/>
              <a:gd name="connsiteX18" fmla="*/ 334945 w 864158"/>
              <a:gd name="connsiteY18" fmla="*/ 3350 h 931148"/>
              <a:gd name="connsiteX19" fmla="*/ 395235 w 864158"/>
              <a:gd name="connsiteY19" fmla="*/ 0 h 931148"/>
              <a:gd name="connsiteX20" fmla="*/ 408633 w 864158"/>
              <a:gd name="connsiteY20" fmla="*/ 60291 h 931148"/>
              <a:gd name="connsiteX21" fmla="*/ 495719 w 864158"/>
              <a:gd name="connsiteY21" fmla="*/ 127280 h 931148"/>
              <a:gd name="connsiteX22" fmla="*/ 522514 w 864158"/>
              <a:gd name="connsiteY22" fmla="*/ 180871 h 931148"/>
              <a:gd name="connsiteX23" fmla="*/ 633046 w 864158"/>
              <a:gd name="connsiteY23" fmla="*/ 241161 h 931148"/>
              <a:gd name="connsiteX24" fmla="*/ 663191 w 864158"/>
              <a:gd name="connsiteY24" fmla="*/ 234462 h 931148"/>
              <a:gd name="connsiteX25" fmla="*/ 703384 w 864158"/>
              <a:gd name="connsiteY25" fmla="*/ 271306 h 931148"/>
              <a:gd name="connsiteX26" fmla="*/ 753626 w 864158"/>
              <a:gd name="connsiteY26" fmla="*/ 291403 h 931148"/>
              <a:gd name="connsiteX27" fmla="*/ 837362 w 864158"/>
              <a:gd name="connsiteY27" fmla="*/ 398585 h 931148"/>
              <a:gd name="connsiteX28" fmla="*/ 864158 w 864158"/>
              <a:gd name="connsiteY28" fmla="*/ 455526 h 931148"/>
              <a:gd name="connsiteX29" fmla="*/ 813916 w 864158"/>
              <a:gd name="connsiteY29" fmla="*/ 468924 h 931148"/>
              <a:gd name="connsiteX30" fmla="*/ 756976 w 864158"/>
              <a:gd name="connsiteY30" fmla="*/ 475622 h 931148"/>
              <a:gd name="connsiteX31" fmla="*/ 730180 w 864158"/>
              <a:gd name="connsiteY31" fmla="*/ 492370 h 931148"/>
              <a:gd name="connsiteX32" fmla="*/ 636395 w 864158"/>
              <a:gd name="connsiteY32" fmla="*/ 579455 h 931148"/>
              <a:gd name="connsiteX33" fmla="*/ 596202 w 864158"/>
              <a:gd name="connsiteY33" fmla="*/ 656493 h 931148"/>
              <a:gd name="connsiteX34" fmla="*/ 622998 w 864158"/>
              <a:gd name="connsiteY34" fmla="*/ 689987 h 931148"/>
              <a:gd name="connsiteX35" fmla="*/ 592853 w 864158"/>
              <a:gd name="connsiteY35" fmla="*/ 746928 h 931148"/>
              <a:gd name="connsiteX36" fmla="*/ 519165 w 864158"/>
              <a:gd name="connsiteY36" fmla="*/ 807218 h 931148"/>
              <a:gd name="connsiteX37" fmla="*/ 499068 w 864158"/>
              <a:gd name="connsiteY37" fmla="*/ 834014 h 931148"/>
              <a:gd name="connsiteX38" fmla="*/ 485670 w 864158"/>
              <a:gd name="connsiteY38" fmla="*/ 850761 h 931148"/>
              <a:gd name="connsiteX39" fmla="*/ 452176 w 864158"/>
              <a:gd name="connsiteY39" fmla="*/ 854110 h 931148"/>
              <a:gd name="connsiteX40" fmla="*/ 401934 w 864158"/>
              <a:gd name="connsiteY40" fmla="*/ 911051 h 931148"/>
              <a:gd name="connsiteX41" fmla="*/ 358391 w 864158"/>
              <a:gd name="connsiteY41" fmla="*/ 921099 h 931148"/>
              <a:gd name="connsiteX42" fmla="*/ 294752 w 864158"/>
              <a:gd name="connsiteY42" fmla="*/ 924449 h 931148"/>
              <a:gd name="connsiteX43" fmla="*/ 254558 w 864158"/>
              <a:gd name="connsiteY43" fmla="*/ 901003 h 931148"/>
              <a:gd name="connsiteX44" fmla="*/ 231112 w 864158"/>
              <a:gd name="connsiteY44" fmla="*/ 894304 h 931148"/>
              <a:gd name="connsiteX45" fmla="*/ 187569 w 864158"/>
              <a:gd name="connsiteY45" fmla="*/ 911051 h 931148"/>
              <a:gd name="connsiteX46" fmla="*/ 113881 w 864158"/>
              <a:gd name="connsiteY46" fmla="*/ 931148 h 931148"/>
              <a:gd name="connsiteX0" fmla="*/ 113881 w 864158"/>
              <a:gd name="connsiteY0" fmla="*/ 931148 h 931148"/>
              <a:gd name="connsiteX1" fmla="*/ 97134 w 864158"/>
              <a:gd name="connsiteY1" fmla="*/ 844062 h 931148"/>
              <a:gd name="connsiteX2" fmla="*/ 97134 w 864158"/>
              <a:gd name="connsiteY2" fmla="*/ 807218 h 931148"/>
              <a:gd name="connsiteX3" fmla="*/ 97134 w 864158"/>
              <a:gd name="connsiteY3" fmla="*/ 777073 h 931148"/>
              <a:gd name="connsiteX4" fmla="*/ 46892 w 864158"/>
              <a:gd name="connsiteY4" fmla="*/ 767025 h 931148"/>
              <a:gd name="connsiteX5" fmla="*/ 0 w 864158"/>
              <a:gd name="connsiteY5" fmla="*/ 713433 h 931148"/>
              <a:gd name="connsiteX6" fmla="*/ 0 w 864158"/>
              <a:gd name="connsiteY6" fmla="*/ 663192 h 931148"/>
              <a:gd name="connsiteX7" fmla="*/ 46892 w 864158"/>
              <a:gd name="connsiteY7" fmla="*/ 582805 h 931148"/>
              <a:gd name="connsiteX8" fmla="*/ 33494 w 864158"/>
              <a:gd name="connsiteY8" fmla="*/ 545961 h 931148"/>
              <a:gd name="connsiteX9" fmla="*/ 30145 w 864158"/>
              <a:gd name="connsiteY9" fmla="*/ 499069 h 931148"/>
              <a:gd name="connsiteX10" fmla="*/ 83736 w 864158"/>
              <a:gd name="connsiteY10" fmla="*/ 401935 h 931148"/>
              <a:gd name="connsiteX11" fmla="*/ 154075 w 864158"/>
              <a:gd name="connsiteY11" fmla="*/ 321548 h 931148"/>
              <a:gd name="connsiteX12" fmla="*/ 163142 w 864158"/>
              <a:gd name="connsiteY12" fmla="*/ 254700 h 931148"/>
              <a:gd name="connsiteX13" fmla="*/ 182901 w 864158"/>
              <a:gd name="connsiteY13" fmla="*/ 204413 h 931148"/>
              <a:gd name="connsiteX14" fmla="*/ 196298 w 864158"/>
              <a:gd name="connsiteY14" fmla="*/ 114118 h 931148"/>
              <a:gd name="connsiteX15" fmla="*/ 241160 w 864158"/>
              <a:gd name="connsiteY15" fmla="*/ 66989 h 931148"/>
              <a:gd name="connsiteX16" fmla="*/ 257908 w 864158"/>
              <a:gd name="connsiteY16" fmla="*/ 40194 h 931148"/>
              <a:gd name="connsiteX17" fmla="*/ 291402 w 864158"/>
              <a:gd name="connsiteY17" fmla="*/ 40194 h 931148"/>
              <a:gd name="connsiteX18" fmla="*/ 334945 w 864158"/>
              <a:gd name="connsiteY18" fmla="*/ 3350 h 931148"/>
              <a:gd name="connsiteX19" fmla="*/ 395235 w 864158"/>
              <a:gd name="connsiteY19" fmla="*/ 0 h 931148"/>
              <a:gd name="connsiteX20" fmla="*/ 408633 w 864158"/>
              <a:gd name="connsiteY20" fmla="*/ 60291 h 931148"/>
              <a:gd name="connsiteX21" fmla="*/ 495719 w 864158"/>
              <a:gd name="connsiteY21" fmla="*/ 127280 h 931148"/>
              <a:gd name="connsiteX22" fmla="*/ 522514 w 864158"/>
              <a:gd name="connsiteY22" fmla="*/ 180871 h 931148"/>
              <a:gd name="connsiteX23" fmla="*/ 633046 w 864158"/>
              <a:gd name="connsiteY23" fmla="*/ 241161 h 931148"/>
              <a:gd name="connsiteX24" fmla="*/ 663191 w 864158"/>
              <a:gd name="connsiteY24" fmla="*/ 234462 h 931148"/>
              <a:gd name="connsiteX25" fmla="*/ 703384 w 864158"/>
              <a:gd name="connsiteY25" fmla="*/ 271306 h 931148"/>
              <a:gd name="connsiteX26" fmla="*/ 753626 w 864158"/>
              <a:gd name="connsiteY26" fmla="*/ 291403 h 931148"/>
              <a:gd name="connsiteX27" fmla="*/ 837362 w 864158"/>
              <a:gd name="connsiteY27" fmla="*/ 398585 h 931148"/>
              <a:gd name="connsiteX28" fmla="*/ 864158 w 864158"/>
              <a:gd name="connsiteY28" fmla="*/ 455526 h 931148"/>
              <a:gd name="connsiteX29" fmla="*/ 813916 w 864158"/>
              <a:gd name="connsiteY29" fmla="*/ 468924 h 931148"/>
              <a:gd name="connsiteX30" fmla="*/ 756976 w 864158"/>
              <a:gd name="connsiteY30" fmla="*/ 475622 h 931148"/>
              <a:gd name="connsiteX31" fmla="*/ 730180 w 864158"/>
              <a:gd name="connsiteY31" fmla="*/ 492370 h 931148"/>
              <a:gd name="connsiteX32" fmla="*/ 636395 w 864158"/>
              <a:gd name="connsiteY32" fmla="*/ 579455 h 931148"/>
              <a:gd name="connsiteX33" fmla="*/ 596202 w 864158"/>
              <a:gd name="connsiteY33" fmla="*/ 656493 h 931148"/>
              <a:gd name="connsiteX34" fmla="*/ 622998 w 864158"/>
              <a:gd name="connsiteY34" fmla="*/ 689987 h 931148"/>
              <a:gd name="connsiteX35" fmla="*/ 592853 w 864158"/>
              <a:gd name="connsiteY35" fmla="*/ 746928 h 931148"/>
              <a:gd name="connsiteX36" fmla="*/ 519165 w 864158"/>
              <a:gd name="connsiteY36" fmla="*/ 807218 h 931148"/>
              <a:gd name="connsiteX37" fmla="*/ 499068 w 864158"/>
              <a:gd name="connsiteY37" fmla="*/ 834014 h 931148"/>
              <a:gd name="connsiteX38" fmla="*/ 485670 w 864158"/>
              <a:gd name="connsiteY38" fmla="*/ 850761 h 931148"/>
              <a:gd name="connsiteX39" fmla="*/ 452176 w 864158"/>
              <a:gd name="connsiteY39" fmla="*/ 854110 h 931148"/>
              <a:gd name="connsiteX40" fmla="*/ 401934 w 864158"/>
              <a:gd name="connsiteY40" fmla="*/ 911051 h 931148"/>
              <a:gd name="connsiteX41" fmla="*/ 358391 w 864158"/>
              <a:gd name="connsiteY41" fmla="*/ 921099 h 931148"/>
              <a:gd name="connsiteX42" fmla="*/ 294752 w 864158"/>
              <a:gd name="connsiteY42" fmla="*/ 924449 h 931148"/>
              <a:gd name="connsiteX43" fmla="*/ 254558 w 864158"/>
              <a:gd name="connsiteY43" fmla="*/ 901003 h 931148"/>
              <a:gd name="connsiteX44" fmla="*/ 231112 w 864158"/>
              <a:gd name="connsiteY44" fmla="*/ 894304 h 931148"/>
              <a:gd name="connsiteX45" fmla="*/ 187569 w 864158"/>
              <a:gd name="connsiteY45" fmla="*/ 911051 h 931148"/>
              <a:gd name="connsiteX46" fmla="*/ 113881 w 864158"/>
              <a:gd name="connsiteY46" fmla="*/ 931148 h 931148"/>
              <a:gd name="connsiteX0" fmla="*/ 113881 w 864158"/>
              <a:gd name="connsiteY0" fmla="*/ 931148 h 931148"/>
              <a:gd name="connsiteX1" fmla="*/ 97134 w 864158"/>
              <a:gd name="connsiteY1" fmla="*/ 844062 h 931148"/>
              <a:gd name="connsiteX2" fmla="*/ 97134 w 864158"/>
              <a:gd name="connsiteY2" fmla="*/ 807218 h 931148"/>
              <a:gd name="connsiteX3" fmla="*/ 97134 w 864158"/>
              <a:gd name="connsiteY3" fmla="*/ 777073 h 931148"/>
              <a:gd name="connsiteX4" fmla="*/ 46892 w 864158"/>
              <a:gd name="connsiteY4" fmla="*/ 767025 h 931148"/>
              <a:gd name="connsiteX5" fmla="*/ 0 w 864158"/>
              <a:gd name="connsiteY5" fmla="*/ 713433 h 931148"/>
              <a:gd name="connsiteX6" fmla="*/ 0 w 864158"/>
              <a:gd name="connsiteY6" fmla="*/ 663192 h 931148"/>
              <a:gd name="connsiteX7" fmla="*/ 46892 w 864158"/>
              <a:gd name="connsiteY7" fmla="*/ 582805 h 931148"/>
              <a:gd name="connsiteX8" fmla="*/ 33494 w 864158"/>
              <a:gd name="connsiteY8" fmla="*/ 545961 h 931148"/>
              <a:gd name="connsiteX9" fmla="*/ 30145 w 864158"/>
              <a:gd name="connsiteY9" fmla="*/ 499069 h 931148"/>
              <a:gd name="connsiteX10" fmla="*/ 83736 w 864158"/>
              <a:gd name="connsiteY10" fmla="*/ 401935 h 931148"/>
              <a:gd name="connsiteX11" fmla="*/ 145042 w 864158"/>
              <a:gd name="connsiteY11" fmla="*/ 321548 h 931148"/>
              <a:gd name="connsiteX12" fmla="*/ 163142 w 864158"/>
              <a:gd name="connsiteY12" fmla="*/ 254700 h 931148"/>
              <a:gd name="connsiteX13" fmla="*/ 182901 w 864158"/>
              <a:gd name="connsiteY13" fmla="*/ 204413 h 931148"/>
              <a:gd name="connsiteX14" fmla="*/ 196298 w 864158"/>
              <a:gd name="connsiteY14" fmla="*/ 114118 h 931148"/>
              <a:gd name="connsiteX15" fmla="*/ 241160 w 864158"/>
              <a:gd name="connsiteY15" fmla="*/ 66989 h 931148"/>
              <a:gd name="connsiteX16" fmla="*/ 257908 w 864158"/>
              <a:gd name="connsiteY16" fmla="*/ 40194 h 931148"/>
              <a:gd name="connsiteX17" fmla="*/ 291402 w 864158"/>
              <a:gd name="connsiteY17" fmla="*/ 40194 h 931148"/>
              <a:gd name="connsiteX18" fmla="*/ 334945 w 864158"/>
              <a:gd name="connsiteY18" fmla="*/ 3350 h 931148"/>
              <a:gd name="connsiteX19" fmla="*/ 395235 w 864158"/>
              <a:gd name="connsiteY19" fmla="*/ 0 h 931148"/>
              <a:gd name="connsiteX20" fmla="*/ 408633 w 864158"/>
              <a:gd name="connsiteY20" fmla="*/ 60291 h 931148"/>
              <a:gd name="connsiteX21" fmla="*/ 495719 w 864158"/>
              <a:gd name="connsiteY21" fmla="*/ 127280 h 931148"/>
              <a:gd name="connsiteX22" fmla="*/ 522514 w 864158"/>
              <a:gd name="connsiteY22" fmla="*/ 180871 h 931148"/>
              <a:gd name="connsiteX23" fmla="*/ 633046 w 864158"/>
              <a:gd name="connsiteY23" fmla="*/ 241161 h 931148"/>
              <a:gd name="connsiteX24" fmla="*/ 663191 w 864158"/>
              <a:gd name="connsiteY24" fmla="*/ 234462 h 931148"/>
              <a:gd name="connsiteX25" fmla="*/ 703384 w 864158"/>
              <a:gd name="connsiteY25" fmla="*/ 271306 h 931148"/>
              <a:gd name="connsiteX26" fmla="*/ 753626 w 864158"/>
              <a:gd name="connsiteY26" fmla="*/ 291403 h 931148"/>
              <a:gd name="connsiteX27" fmla="*/ 837362 w 864158"/>
              <a:gd name="connsiteY27" fmla="*/ 398585 h 931148"/>
              <a:gd name="connsiteX28" fmla="*/ 864158 w 864158"/>
              <a:gd name="connsiteY28" fmla="*/ 455526 h 931148"/>
              <a:gd name="connsiteX29" fmla="*/ 813916 w 864158"/>
              <a:gd name="connsiteY29" fmla="*/ 468924 h 931148"/>
              <a:gd name="connsiteX30" fmla="*/ 756976 w 864158"/>
              <a:gd name="connsiteY30" fmla="*/ 475622 h 931148"/>
              <a:gd name="connsiteX31" fmla="*/ 730180 w 864158"/>
              <a:gd name="connsiteY31" fmla="*/ 492370 h 931148"/>
              <a:gd name="connsiteX32" fmla="*/ 636395 w 864158"/>
              <a:gd name="connsiteY32" fmla="*/ 579455 h 931148"/>
              <a:gd name="connsiteX33" fmla="*/ 596202 w 864158"/>
              <a:gd name="connsiteY33" fmla="*/ 656493 h 931148"/>
              <a:gd name="connsiteX34" fmla="*/ 622998 w 864158"/>
              <a:gd name="connsiteY34" fmla="*/ 689987 h 931148"/>
              <a:gd name="connsiteX35" fmla="*/ 592853 w 864158"/>
              <a:gd name="connsiteY35" fmla="*/ 746928 h 931148"/>
              <a:gd name="connsiteX36" fmla="*/ 519165 w 864158"/>
              <a:gd name="connsiteY36" fmla="*/ 807218 h 931148"/>
              <a:gd name="connsiteX37" fmla="*/ 499068 w 864158"/>
              <a:gd name="connsiteY37" fmla="*/ 834014 h 931148"/>
              <a:gd name="connsiteX38" fmla="*/ 485670 w 864158"/>
              <a:gd name="connsiteY38" fmla="*/ 850761 h 931148"/>
              <a:gd name="connsiteX39" fmla="*/ 452176 w 864158"/>
              <a:gd name="connsiteY39" fmla="*/ 854110 h 931148"/>
              <a:gd name="connsiteX40" fmla="*/ 401934 w 864158"/>
              <a:gd name="connsiteY40" fmla="*/ 911051 h 931148"/>
              <a:gd name="connsiteX41" fmla="*/ 358391 w 864158"/>
              <a:gd name="connsiteY41" fmla="*/ 921099 h 931148"/>
              <a:gd name="connsiteX42" fmla="*/ 294752 w 864158"/>
              <a:gd name="connsiteY42" fmla="*/ 924449 h 931148"/>
              <a:gd name="connsiteX43" fmla="*/ 254558 w 864158"/>
              <a:gd name="connsiteY43" fmla="*/ 901003 h 931148"/>
              <a:gd name="connsiteX44" fmla="*/ 231112 w 864158"/>
              <a:gd name="connsiteY44" fmla="*/ 894304 h 931148"/>
              <a:gd name="connsiteX45" fmla="*/ 187569 w 864158"/>
              <a:gd name="connsiteY45" fmla="*/ 911051 h 931148"/>
              <a:gd name="connsiteX46" fmla="*/ 113881 w 864158"/>
              <a:gd name="connsiteY46" fmla="*/ 931148 h 931148"/>
              <a:gd name="connsiteX0" fmla="*/ 113881 w 864158"/>
              <a:gd name="connsiteY0" fmla="*/ 931148 h 931148"/>
              <a:gd name="connsiteX1" fmla="*/ 97134 w 864158"/>
              <a:gd name="connsiteY1" fmla="*/ 844062 h 931148"/>
              <a:gd name="connsiteX2" fmla="*/ 97134 w 864158"/>
              <a:gd name="connsiteY2" fmla="*/ 807218 h 931148"/>
              <a:gd name="connsiteX3" fmla="*/ 97134 w 864158"/>
              <a:gd name="connsiteY3" fmla="*/ 777073 h 931148"/>
              <a:gd name="connsiteX4" fmla="*/ 46892 w 864158"/>
              <a:gd name="connsiteY4" fmla="*/ 767025 h 931148"/>
              <a:gd name="connsiteX5" fmla="*/ 0 w 864158"/>
              <a:gd name="connsiteY5" fmla="*/ 713433 h 931148"/>
              <a:gd name="connsiteX6" fmla="*/ 0 w 864158"/>
              <a:gd name="connsiteY6" fmla="*/ 663192 h 931148"/>
              <a:gd name="connsiteX7" fmla="*/ 46892 w 864158"/>
              <a:gd name="connsiteY7" fmla="*/ 582805 h 931148"/>
              <a:gd name="connsiteX8" fmla="*/ 33494 w 864158"/>
              <a:gd name="connsiteY8" fmla="*/ 545961 h 931148"/>
              <a:gd name="connsiteX9" fmla="*/ 30145 w 864158"/>
              <a:gd name="connsiteY9" fmla="*/ 499069 h 931148"/>
              <a:gd name="connsiteX10" fmla="*/ 68681 w 864158"/>
              <a:gd name="connsiteY10" fmla="*/ 388727 h 931148"/>
              <a:gd name="connsiteX11" fmla="*/ 145042 w 864158"/>
              <a:gd name="connsiteY11" fmla="*/ 321548 h 931148"/>
              <a:gd name="connsiteX12" fmla="*/ 163142 w 864158"/>
              <a:gd name="connsiteY12" fmla="*/ 254700 h 931148"/>
              <a:gd name="connsiteX13" fmla="*/ 182901 w 864158"/>
              <a:gd name="connsiteY13" fmla="*/ 204413 h 931148"/>
              <a:gd name="connsiteX14" fmla="*/ 196298 w 864158"/>
              <a:gd name="connsiteY14" fmla="*/ 114118 h 931148"/>
              <a:gd name="connsiteX15" fmla="*/ 241160 w 864158"/>
              <a:gd name="connsiteY15" fmla="*/ 66989 h 931148"/>
              <a:gd name="connsiteX16" fmla="*/ 257908 w 864158"/>
              <a:gd name="connsiteY16" fmla="*/ 40194 h 931148"/>
              <a:gd name="connsiteX17" fmla="*/ 291402 w 864158"/>
              <a:gd name="connsiteY17" fmla="*/ 40194 h 931148"/>
              <a:gd name="connsiteX18" fmla="*/ 334945 w 864158"/>
              <a:gd name="connsiteY18" fmla="*/ 3350 h 931148"/>
              <a:gd name="connsiteX19" fmla="*/ 395235 w 864158"/>
              <a:gd name="connsiteY19" fmla="*/ 0 h 931148"/>
              <a:gd name="connsiteX20" fmla="*/ 408633 w 864158"/>
              <a:gd name="connsiteY20" fmla="*/ 60291 h 931148"/>
              <a:gd name="connsiteX21" fmla="*/ 495719 w 864158"/>
              <a:gd name="connsiteY21" fmla="*/ 127280 h 931148"/>
              <a:gd name="connsiteX22" fmla="*/ 522514 w 864158"/>
              <a:gd name="connsiteY22" fmla="*/ 180871 h 931148"/>
              <a:gd name="connsiteX23" fmla="*/ 633046 w 864158"/>
              <a:gd name="connsiteY23" fmla="*/ 241161 h 931148"/>
              <a:gd name="connsiteX24" fmla="*/ 663191 w 864158"/>
              <a:gd name="connsiteY24" fmla="*/ 234462 h 931148"/>
              <a:gd name="connsiteX25" fmla="*/ 703384 w 864158"/>
              <a:gd name="connsiteY25" fmla="*/ 271306 h 931148"/>
              <a:gd name="connsiteX26" fmla="*/ 753626 w 864158"/>
              <a:gd name="connsiteY26" fmla="*/ 291403 h 931148"/>
              <a:gd name="connsiteX27" fmla="*/ 837362 w 864158"/>
              <a:gd name="connsiteY27" fmla="*/ 398585 h 931148"/>
              <a:gd name="connsiteX28" fmla="*/ 864158 w 864158"/>
              <a:gd name="connsiteY28" fmla="*/ 455526 h 931148"/>
              <a:gd name="connsiteX29" fmla="*/ 813916 w 864158"/>
              <a:gd name="connsiteY29" fmla="*/ 468924 h 931148"/>
              <a:gd name="connsiteX30" fmla="*/ 756976 w 864158"/>
              <a:gd name="connsiteY30" fmla="*/ 475622 h 931148"/>
              <a:gd name="connsiteX31" fmla="*/ 730180 w 864158"/>
              <a:gd name="connsiteY31" fmla="*/ 492370 h 931148"/>
              <a:gd name="connsiteX32" fmla="*/ 636395 w 864158"/>
              <a:gd name="connsiteY32" fmla="*/ 579455 h 931148"/>
              <a:gd name="connsiteX33" fmla="*/ 596202 w 864158"/>
              <a:gd name="connsiteY33" fmla="*/ 656493 h 931148"/>
              <a:gd name="connsiteX34" fmla="*/ 622998 w 864158"/>
              <a:gd name="connsiteY34" fmla="*/ 689987 h 931148"/>
              <a:gd name="connsiteX35" fmla="*/ 592853 w 864158"/>
              <a:gd name="connsiteY35" fmla="*/ 746928 h 931148"/>
              <a:gd name="connsiteX36" fmla="*/ 519165 w 864158"/>
              <a:gd name="connsiteY36" fmla="*/ 807218 h 931148"/>
              <a:gd name="connsiteX37" fmla="*/ 499068 w 864158"/>
              <a:gd name="connsiteY37" fmla="*/ 834014 h 931148"/>
              <a:gd name="connsiteX38" fmla="*/ 485670 w 864158"/>
              <a:gd name="connsiteY38" fmla="*/ 850761 h 931148"/>
              <a:gd name="connsiteX39" fmla="*/ 452176 w 864158"/>
              <a:gd name="connsiteY39" fmla="*/ 854110 h 931148"/>
              <a:gd name="connsiteX40" fmla="*/ 401934 w 864158"/>
              <a:gd name="connsiteY40" fmla="*/ 911051 h 931148"/>
              <a:gd name="connsiteX41" fmla="*/ 358391 w 864158"/>
              <a:gd name="connsiteY41" fmla="*/ 921099 h 931148"/>
              <a:gd name="connsiteX42" fmla="*/ 294752 w 864158"/>
              <a:gd name="connsiteY42" fmla="*/ 924449 h 931148"/>
              <a:gd name="connsiteX43" fmla="*/ 254558 w 864158"/>
              <a:gd name="connsiteY43" fmla="*/ 901003 h 931148"/>
              <a:gd name="connsiteX44" fmla="*/ 231112 w 864158"/>
              <a:gd name="connsiteY44" fmla="*/ 894304 h 931148"/>
              <a:gd name="connsiteX45" fmla="*/ 187569 w 864158"/>
              <a:gd name="connsiteY45" fmla="*/ 911051 h 931148"/>
              <a:gd name="connsiteX46" fmla="*/ 113881 w 864158"/>
              <a:gd name="connsiteY46" fmla="*/ 931148 h 931148"/>
              <a:gd name="connsiteX0" fmla="*/ 122914 w 873191"/>
              <a:gd name="connsiteY0" fmla="*/ 931148 h 931148"/>
              <a:gd name="connsiteX1" fmla="*/ 106167 w 873191"/>
              <a:gd name="connsiteY1" fmla="*/ 844062 h 931148"/>
              <a:gd name="connsiteX2" fmla="*/ 106167 w 873191"/>
              <a:gd name="connsiteY2" fmla="*/ 807218 h 931148"/>
              <a:gd name="connsiteX3" fmla="*/ 106167 w 873191"/>
              <a:gd name="connsiteY3" fmla="*/ 777073 h 931148"/>
              <a:gd name="connsiteX4" fmla="*/ 55925 w 873191"/>
              <a:gd name="connsiteY4" fmla="*/ 767025 h 931148"/>
              <a:gd name="connsiteX5" fmla="*/ 0 w 873191"/>
              <a:gd name="connsiteY5" fmla="*/ 720037 h 931148"/>
              <a:gd name="connsiteX6" fmla="*/ 9033 w 873191"/>
              <a:gd name="connsiteY6" fmla="*/ 663192 h 931148"/>
              <a:gd name="connsiteX7" fmla="*/ 55925 w 873191"/>
              <a:gd name="connsiteY7" fmla="*/ 582805 h 931148"/>
              <a:gd name="connsiteX8" fmla="*/ 42527 w 873191"/>
              <a:gd name="connsiteY8" fmla="*/ 545961 h 931148"/>
              <a:gd name="connsiteX9" fmla="*/ 39178 w 873191"/>
              <a:gd name="connsiteY9" fmla="*/ 499069 h 931148"/>
              <a:gd name="connsiteX10" fmla="*/ 77714 w 873191"/>
              <a:gd name="connsiteY10" fmla="*/ 388727 h 931148"/>
              <a:gd name="connsiteX11" fmla="*/ 154075 w 873191"/>
              <a:gd name="connsiteY11" fmla="*/ 321548 h 931148"/>
              <a:gd name="connsiteX12" fmla="*/ 172175 w 873191"/>
              <a:gd name="connsiteY12" fmla="*/ 254700 h 931148"/>
              <a:gd name="connsiteX13" fmla="*/ 191934 w 873191"/>
              <a:gd name="connsiteY13" fmla="*/ 204413 h 931148"/>
              <a:gd name="connsiteX14" fmla="*/ 205331 w 873191"/>
              <a:gd name="connsiteY14" fmla="*/ 114118 h 931148"/>
              <a:gd name="connsiteX15" fmla="*/ 250193 w 873191"/>
              <a:gd name="connsiteY15" fmla="*/ 66989 h 931148"/>
              <a:gd name="connsiteX16" fmla="*/ 266941 w 873191"/>
              <a:gd name="connsiteY16" fmla="*/ 40194 h 931148"/>
              <a:gd name="connsiteX17" fmla="*/ 300435 w 873191"/>
              <a:gd name="connsiteY17" fmla="*/ 40194 h 931148"/>
              <a:gd name="connsiteX18" fmla="*/ 343978 w 873191"/>
              <a:gd name="connsiteY18" fmla="*/ 3350 h 931148"/>
              <a:gd name="connsiteX19" fmla="*/ 404268 w 873191"/>
              <a:gd name="connsiteY19" fmla="*/ 0 h 931148"/>
              <a:gd name="connsiteX20" fmla="*/ 417666 w 873191"/>
              <a:gd name="connsiteY20" fmla="*/ 60291 h 931148"/>
              <a:gd name="connsiteX21" fmla="*/ 504752 w 873191"/>
              <a:gd name="connsiteY21" fmla="*/ 127280 h 931148"/>
              <a:gd name="connsiteX22" fmla="*/ 531547 w 873191"/>
              <a:gd name="connsiteY22" fmla="*/ 180871 h 931148"/>
              <a:gd name="connsiteX23" fmla="*/ 642079 w 873191"/>
              <a:gd name="connsiteY23" fmla="*/ 241161 h 931148"/>
              <a:gd name="connsiteX24" fmla="*/ 672224 w 873191"/>
              <a:gd name="connsiteY24" fmla="*/ 234462 h 931148"/>
              <a:gd name="connsiteX25" fmla="*/ 712417 w 873191"/>
              <a:gd name="connsiteY25" fmla="*/ 271306 h 931148"/>
              <a:gd name="connsiteX26" fmla="*/ 762659 w 873191"/>
              <a:gd name="connsiteY26" fmla="*/ 291403 h 931148"/>
              <a:gd name="connsiteX27" fmla="*/ 846395 w 873191"/>
              <a:gd name="connsiteY27" fmla="*/ 398585 h 931148"/>
              <a:gd name="connsiteX28" fmla="*/ 873191 w 873191"/>
              <a:gd name="connsiteY28" fmla="*/ 455526 h 931148"/>
              <a:gd name="connsiteX29" fmla="*/ 822949 w 873191"/>
              <a:gd name="connsiteY29" fmla="*/ 468924 h 931148"/>
              <a:gd name="connsiteX30" fmla="*/ 766009 w 873191"/>
              <a:gd name="connsiteY30" fmla="*/ 475622 h 931148"/>
              <a:gd name="connsiteX31" fmla="*/ 739213 w 873191"/>
              <a:gd name="connsiteY31" fmla="*/ 492370 h 931148"/>
              <a:gd name="connsiteX32" fmla="*/ 645428 w 873191"/>
              <a:gd name="connsiteY32" fmla="*/ 579455 h 931148"/>
              <a:gd name="connsiteX33" fmla="*/ 605235 w 873191"/>
              <a:gd name="connsiteY33" fmla="*/ 656493 h 931148"/>
              <a:gd name="connsiteX34" fmla="*/ 632031 w 873191"/>
              <a:gd name="connsiteY34" fmla="*/ 689987 h 931148"/>
              <a:gd name="connsiteX35" fmla="*/ 601886 w 873191"/>
              <a:gd name="connsiteY35" fmla="*/ 746928 h 931148"/>
              <a:gd name="connsiteX36" fmla="*/ 528198 w 873191"/>
              <a:gd name="connsiteY36" fmla="*/ 807218 h 931148"/>
              <a:gd name="connsiteX37" fmla="*/ 508101 w 873191"/>
              <a:gd name="connsiteY37" fmla="*/ 834014 h 931148"/>
              <a:gd name="connsiteX38" fmla="*/ 494703 w 873191"/>
              <a:gd name="connsiteY38" fmla="*/ 850761 h 931148"/>
              <a:gd name="connsiteX39" fmla="*/ 461209 w 873191"/>
              <a:gd name="connsiteY39" fmla="*/ 854110 h 931148"/>
              <a:gd name="connsiteX40" fmla="*/ 410967 w 873191"/>
              <a:gd name="connsiteY40" fmla="*/ 911051 h 931148"/>
              <a:gd name="connsiteX41" fmla="*/ 367424 w 873191"/>
              <a:gd name="connsiteY41" fmla="*/ 921099 h 931148"/>
              <a:gd name="connsiteX42" fmla="*/ 303785 w 873191"/>
              <a:gd name="connsiteY42" fmla="*/ 924449 h 931148"/>
              <a:gd name="connsiteX43" fmla="*/ 263591 w 873191"/>
              <a:gd name="connsiteY43" fmla="*/ 901003 h 931148"/>
              <a:gd name="connsiteX44" fmla="*/ 240145 w 873191"/>
              <a:gd name="connsiteY44" fmla="*/ 894304 h 931148"/>
              <a:gd name="connsiteX45" fmla="*/ 196602 w 873191"/>
              <a:gd name="connsiteY45" fmla="*/ 911051 h 931148"/>
              <a:gd name="connsiteX46" fmla="*/ 122914 w 873191"/>
              <a:gd name="connsiteY46" fmla="*/ 931148 h 931148"/>
              <a:gd name="connsiteX0" fmla="*/ 122914 w 873191"/>
              <a:gd name="connsiteY0" fmla="*/ 931148 h 931148"/>
              <a:gd name="connsiteX1" fmla="*/ 106167 w 873191"/>
              <a:gd name="connsiteY1" fmla="*/ 844062 h 931148"/>
              <a:gd name="connsiteX2" fmla="*/ 106167 w 873191"/>
              <a:gd name="connsiteY2" fmla="*/ 807218 h 931148"/>
              <a:gd name="connsiteX3" fmla="*/ 106167 w 873191"/>
              <a:gd name="connsiteY3" fmla="*/ 777073 h 931148"/>
              <a:gd name="connsiteX4" fmla="*/ 37859 w 873191"/>
              <a:gd name="connsiteY4" fmla="*/ 776931 h 931148"/>
              <a:gd name="connsiteX5" fmla="*/ 0 w 873191"/>
              <a:gd name="connsiteY5" fmla="*/ 720037 h 931148"/>
              <a:gd name="connsiteX6" fmla="*/ 9033 w 873191"/>
              <a:gd name="connsiteY6" fmla="*/ 663192 h 931148"/>
              <a:gd name="connsiteX7" fmla="*/ 55925 w 873191"/>
              <a:gd name="connsiteY7" fmla="*/ 582805 h 931148"/>
              <a:gd name="connsiteX8" fmla="*/ 42527 w 873191"/>
              <a:gd name="connsiteY8" fmla="*/ 545961 h 931148"/>
              <a:gd name="connsiteX9" fmla="*/ 39178 w 873191"/>
              <a:gd name="connsiteY9" fmla="*/ 499069 h 931148"/>
              <a:gd name="connsiteX10" fmla="*/ 77714 w 873191"/>
              <a:gd name="connsiteY10" fmla="*/ 388727 h 931148"/>
              <a:gd name="connsiteX11" fmla="*/ 154075 w 873191"/>
              <a:gd name="connsiteY11" fmla="*/ 321548 h 931148"/>
              <a:gd name="connsiteX12" fmla="*/ 172175 w 873191"/>
              <a:gd name="connsiteY12" fmla="*/ 254700 h 931148"/>
              <a:gd name="connsiteX13" fmla="*/ 191934 w 873191"/>
              <a:gd name="connsiteY13" fmla="*/ 204413 h 931148"/>
              <a:gd name="connsiteX14" fmla="*/ 205331 w 873191"/>
              <a:gd name="connsiteY14" fmla="*/ 114118 h 931148"/>
              <a:gd name="connsiteX15" fmla="*/ 250193 w 873191"/>
              <a:gd name="connsiteY15" fmla="*/ 66989 h 931148"/>
              <a:gd name="connsiteX16" fmla="*/ 266941 w 873191"/>
              <a:gd name="connsiteY16" fmla="*/ 40194 h 931148"/>
              <a:gd name="connsiteX17" fmla="*/ 300435 w 873191"/>
              <a:gd name="connsiteY17" fmla="*/ 40194 h 931148"/>
              <a:gd name="connsiteX18" fmla="*/ 343978 w 873191"/>
              <a:gd name="connsiteY18" fmla="*/ 3350 h 931148"/>
              <a:gd name="connsiteX19" fmla="*/ 404268 w 873191"/>
              <a:gd name="connsiteY19" fmla="*/ 0 h 931148"/>
              <a:gd name="connsiteX20" fmla="*/ 417666 w 873191"/>
              <a:gd name="connsiteY20" fmla="*/ 60291 h 931148"/>
              <a:gd name="connsiteX21" fmla="*/ 504752 w 873191"/>
              <a:gd name="connsiteY21" fmla="*/ 127280 h 931148"/>
              <a:gd name="connsiteX22" fmla="*/ 531547 w 873191"/>
              <a:gd name="connsiteY22" fmla="*/ 180871 h 931148"/>
              <a:gd name="connsiteX23" fmla="*/ 642079 w 873191"/>
              <a:gd name="connsiteY23" fmla="*/ 241161 h 931148"/>
              <a:gd name="connsiteX24" fmla="*/ 672224 w 873191"/>
              <a:gd name="connsiteY24" fmla="*/ 234462 h 931148"/>
              <a:gd name="connsiteX25" fmla="*/ 712417 w 873191"/>
              <a:gd name="connsiteY25" fmla="*/ 271306 h 931148"/>
              <a:gd name="connsiteX26" fmla="*/ 762659 w 873191"/>
              <a:gd name="connsiteY26" fmla="*/ 291403 h 931148"/>
              <a:gd name="connsiteX27" fmla="*/ 846395 w 873191"/>
              <a:gd name="connsiteY27" fmla="*/ 398585 h 931148"/>
              <a:gd name="connsiteX28" fmla="*/ 873191 w 873191"/>
              <a:gd name="connsiteY28" fmla="*/ 455526 h 931148"/>
              <a:gd name="connsiteX29" fmla="*/ 822949 w 873191"/>
              <a:gd name="connsiteY29" fmla="*/ 468924 h 931148"/>
              <a:gd name="connsiteX30" fmla="*/ 766009 w 873191"/>
              <a:gd name="connsiteY30" fmla="*/ 475622 h 931148"/>
              <a:gd name="connsiteX31" fmla="*/ 739213 w 873191"/>
              <a:gd name="connsiteY31" fmla="*/ 492370 h 931148"/>
              <a:gd name="connsiteX32" fmla="*/ 645428 w 873191"/>
              <a:gd name="connsiteY32" fmla="*/ 579455 h 931148"/>
              <a:gd name="connsiteX33" fmla="*/ 605235 w 873191"/>
              <a:gd name="connsiteY33" fmla="*/ 656493 h 931148"/>
              <a:gd name="connsiteX34" fmla="*/ 632031 w 873191"/>
              <a:gd name="connsiteY34" fmla="*/ 689987 h 931148"/>
              <a:gd name="connsiteX35" fmla="*/ 601886 w 873191"/>
              <a:gd name="connsiteY35" fmla="*/ 746928 h 931148"/>
              <a:gd name="connsiteX36" fmla="*/ 528198 w 873191"/>
              <a:gd name="connsiteY36" fmla="*/ 807218 h 931148"/>
              <a:gd name="connsiteX37" fmla="*/ 508101 w 873191"/>
              <a:gd name="connsiteY37" fmla="*/ 834014 h 931148"/>
              <a:gd name="connsiteX38" fmla="*/ 494703 w 873191"/>
              <a:gd name="connsiteY38" fmla="*/ 850761 h 931148"/>
              <a:gd name="connsiteX39" fmla="*/ 461209 w 873191"/>
              <a:gd name="connsiteY39" fmla="*/ 854110 h 931148"/>
              <a:gd name="connsiteX40" fmla="*/ 410967 w 873191"/>
              <a:gd name="connsiteY40" fmla="*/ 911051 h 931148"/>
              <a:gd name="connsiteX41" fmla="*/ 367424 w 873191"/>
              <a:gd name="connsiteY41" fmla="*/ 921099 h 931148"/>
              <a:gd name="connsiteX42" fmla="*/ 303785 w 873191"/>
              <a:gd name="connsiteY42" fmla="*/ 924449 h 931148"/>
              <a:gd name="connsiteX43" fmla="*/ 263591 w 873191"/>
              <a:gd name="connsiteY43" fmla="*/ 901003 h 931148"/>
              <a:gd name="connsiteX44" fmla="*/ 240145 w 873191"/>
              <a:gd name="connsiteY44" fmla="*/ 894304 h 931148"/>
              <a:gd name="connsiteX45" fmla="*/ 196602 w 873191"/>
              <a:gd name="connsiteY45" fmla="*/ 911051 h 931148"/>
              <a:gd name="connsiteX46" fmla="*/ 122914 w 873191"/>
              <a:gd name="connsiteY46" fmla="*/ 931148 h 931148"/>
              <a:gd name="connsiteX0" fmla="*/ 122914 w 873191"/>
              <a:gd name="connsiteY0" fmla="*/ 931148 h 931148"/>
              <a:gd name="connsiteX1" fmla="*/ 106167 w 873191"/>
              <a:gd name="connsiteY1" fmla="*/ 844062 h 931148"/>
              <a:gd name="connsiteX2" fmla="*/ 106167 w 873191"/>
              <a:gd name="connsiteY2" fmla="*/ 807218 h 931148"/>
              <a:gd name="connsiteX3" fmla="*/ 106167 w 873191"/>
              <a:gd name="connsiteY3" fmla="*/ 777073 h 931148"/>
              <a:gd name="connsiteX4" fmla="*/ 37859 w 873191"/>
              <a:gd name="connsiteY4" fmla="*/ 776931 h 931148"/>
              <a:gd name="connsiteX5" fmla="*/ 0 w 873191"/>
              <a:gd name="connsiteY5" fmla="*/ 720037 h 931148"/>
              <a:gd name="connsiteX6" fmla="*/ 9033 w 873191"/>
              <a:gd name="connsiteY6" fmla="*/ 663192 h 931148"/>
              <a:gd name="connsiteX7" fmla="*/ 55925 w 873191"/>
              <a:gd name="connsiteY7" fmla="*/ 582805 h 931148"/>
              <a:gd name="connsiteX8" fmla="*/ 42527 w 873191"/>
              <a:gd name="connsiteY8" fmla="*/ 545961 h 931148"/>
              <a:gd name="connsiteX9" fmla="*/ 39178 w 873191"/>
              <a:gd name="connsiteY9" fmla="*/ 499069 h 931148"/>
              <a:gd name="connsiteX10" fmla="*/ 77714 w 873191"/>
              <a:gd name="connsiteY10" fmla="*/ 388727 h 931148"/>
              <a:gd name="connsiteX11" fmla="*/ 154075 w 873191"/>
              <a:gd name="connsiteY11" fmla="*/ 321548 h 931148"/>
              <a:gd name="connsiteX12" fmla="*/ 172175 w 873191"/>
              <a:gd name="connsiteY12" fmla="*/ 254700 h 931148"/>
              <a:gd name="connsiteX13" fmla="*/ 191934 w 873191"/>
              <a:gd name="connsiteY13" fmla="*/ 204413 h 931148"/>
              <a:gd name="connsiteX14" fmla="*/ 205331 w 873191"/>
              <a:gd name="connsiteY14" fmla="*/ 114118 h 931148"/>
              <a:gd name="connsiteX15" fmla="*/ 250193 w 873191"/>
              <a:gd name="connsiteY15" fmla="*/ 66989 h 931148"/>
              <a:gd name="connsiteX16" fmla="*/ 266941 w 873191"/>
              <a:gd name="connsiteY16" fmla="*/ 40194 h 931148"/>
              <a:gd name="connsiteX17" fmla="*/ 300435 w 873191"/>
              <a:gd name="connsiteY17" fmla="*/ 40194 h 931148"/>
              <a:gd name="connsiteX18" fmla="*/ 343978 w 873191"/>
              <a:gd name="connsiteY18" fmla="*/ 3350 h 931148"/>
              <a:gd name="connsiteX19" fmla="*/ 404268 w 873191"/>
              <a:gd name="connsiteY19" fmla="*/ 0 h 931148"/>
              <a:gd name="connsiteX20" fmla="*/ 417666 w 873191"/>
              <a:gd name="connsiteY20" fmla="*/ 60291 h 931148"/>
              <a:gd name="connsiteX21" fmla="*/ 504752 w 873191"/>
              <a:gd name="connsiteY21" fmla="*/ 127280 h 931148"/>
              <a:gd name="connsiteX22" fmla="*/ 531547 w 873191"/>
              <a:gd name="connsiteY22" fmla="*/ 180871 h 931148"/>
              <a:gd name="connsiteX23" fmla="*/ 642079 w 873191"/>
              <a:gd name="connsiteY23" fmla="*/ 241161 h 931148"/>
              <a:gd name="connsiteX24" fmla="*/ 672224 w 873191"/>
              <a:gd name="connsiteY24" fmla="*/ 234462 h 931148"/>
              <a:gd name="connsiteX25" fmla="*/ 712417 w 873191"/>
              <a:gd name="connsiteY25" fmla="*/ 271306 h 931148"/>
              <a:gd name="connsiteX26" fmla="*/ 762659 w 873191"/>
              <a:gd name="connsiteY26" fmla="*/ 291403 h 931148"/>
              <a:gd name="connsiteX27" fmla="*/ 846395 w 873191"/>
              <a:gd name="connsiteY27" fmla="*/ 398585 h 931148"/>
              <a:gd name="connsiteX28" fmla="*/ 873191 w 873191"/>
              <a:gd name="connsiteY28" fmla="*/ 455526 h 931148"/>
              <a:gd name="connsiteX29" fmla="*/ 822949 w 873191"/>
              <a:gd name="connsiteY29" fmla="*/ 468924 h 931148"/>
              <a:gd name="connsiteX30" fmla="*/ 766009 w 873191"/>
              <a:gd name="connsiteY30" fmla="*/ 475622 h 931148"/>
              <a:gd name="connsiteX31" fmla="*/ 739213 w 873191"/>
              <a:gd name="connsiteY31" fmla="*/ 492370 h 931148"/>
              <a:gd name="connsiteX32" fmla="*/ 645428 w 873191"/>
              <a:gd name="connsiteY32" fmla="*/ 579455 h 931148"/>
              <a:gd name="connsiteX33" fmla="*/ 605235 w 873191"/>
              <a:gd name="connsiteY33" fmla="*/ 656493 h 931148"/>
              <a:gd name="connsiteX34" fmla="*/ 632031 w 873191"/>
              <a:gd name="connsiteY34" fmla="*/ 689987 h 931148"/>
              <a:gd name="connsiteX35" fmla="*/ 601886 w 873191"/>
              <a:gd name="connsiteY35" fmla="*/ 746928 h 931148"/>
              <a:gd name="connsiteX36" fmla="*/ 528198 w 873191"/>
              <a:gd name="connsiteY36" fmla="*/ 807218 h 931148"/>
              <a:gd name="connsiteX37" fmla="*/ 508101 w 873191"/>
              <a:gd name="connsiteY37" fmla="*/ 834014 h 931148"/>
              <a:gd name="connsiteX38" fmla="*/ 494703 w 873191"/>
              <a:gd name="connsiteY38" fmla="*/ 850761 h 931148"/>
              <a:gd name="connsiteX39" fmla="*/ 461209 w 873191"/>
              <a:gd name="connsiteY39" fmla="*/ 854110 h 931148"/>
              <a:gd name="connsiteX40" fmla="*/ 410967 w 873191"/>
              <a:gd name="connsiteY40" fmla="*/ 911051 h 931148"/>
              <a:gd name="connsiteX41" fmla="*/ 367424 w 873191"/>
              <a:gd name="connsiteY41" fmla="*/ 927703 h 931148"/>
              <a:gd name="connsiteX42" fmla="*/ 303785 w 873191"/>
              <a:gd name="connsiteY42" fmla="*/ 924449 h 931148"/>
              <a:gd name="connsiteX43" fmla="*/ 263591 w 873191"/>
              <a:gd name="connsiteY43" fmla="*/ 901003 h 931148"/>
              <a:gd name="connsiteX44" fmla="*/ 240145 w 873191"/>
              <a:gd name="connsiteY44" fmla="*/ 894304 h 931148"/>
              <a:gd name="connsiteX45" fmla="*/ 196602 w 873191"/>
              <a:gd name="connsiteY45" fmla="*/ 911051 h 931148"/>
              <a:gd name="connsiteX46" fmla="*/ 122914 w 873191"/>
              <a:gd name="connsiteY46" fmla="*/ 931148 h 931148"/>
              <a:gd name="connsiteX0" fmla="*/ 122914 w 873191"/>
              <a:gd name="connsiteY0" fmla="*/ 931148 h 931148"/>
              <a:gd name="connsiteX1" fmla="*/ 106167 w 873191"/>
              <a:gd name="connsiteY1" fmla="*/ 844062 h 931148"/>
              <a:gd name="connsiteX2" fmla="*/ 106167 w 873191"/>
              <a:gd name="connsiteY2" fmla="*/ 807218 h 931148"/>
              <a:gd name="connsiteX3" fmla="*/ 106167 w 873191"/>
              <a:gd name="connsiteY3" fmla="*/ 777073 h 931148"/>
              <a:gd name="connsiteX4" fmla="*/ 37859 w 873191"/>
              <a:gd name="connsiteY4" fmla="*/ 776931 h 931148"/>
              <a:gd name="connsiteX5" fmla="*/ 0 w 873191"/>
              <a:gd name="connsiteY5" fmla="*/ 720037 h 931148"/>
              <a:gd name="connsiteX6" fmla="*/ 9033 w 873191"/>
              <a:gd name="connsiteY6" fmla="*/ 663192 h 931148"/>
              <a:gd name="connsiteX7" fmla="*/ 55925 w 873191"/>
              <a:gd name="connsiteY7" fmla="*/ 582805 h 931148"/>
              <a:gd name="connsiteX8" fmla="*/ 42527 w 873191"/>
              <a:gd name="connsiteY8" fmla="*/ 545961 h 931148"/>
              <a:gd name="connsiteX9" fmla="*/ 39178 w 873191"/>
              <a:gd name="connsiteY9" fmla="*/ 499069 h 931148"/>
              <a:gd name="connsiteX10" fmla="*/ 77714 w 873191"/>
              <a:gd name="connsiteY10" fmla="*/ 388727 h 931148"/>
              <a:gd name="connsiteX11" fmla="*/ 154075 w 873191"/>
              <a:gd name="connsiteY11" fmla="*/ 321548 h 931148"/>
              <a:gd name="connsiteX12" fmla="*/ 172175 w 873191"/>
              <a:gd name="connsiteY12" fmla="*/ 254700 h 931148"/>
              <a:gd name="connsiteX13" fmla="*/ 191934 w 873191"/>
              <a:gd name="connsiteY13" fmla="*/ 204413 h 931148"/>
              <a:gd name="connsiteX14" fmla="*/ 205331 w 873191"/>
              <a:gd name="connsiteY14" fmla="*/ 114118 h 931148"/>
              <a:gd name="connsiteX15" fmla="*/ 250193 w 873191"/>
              <a:gd name="connsiteY15" fmla="*/ 66989 h 931148"/>
              <a:gd name="connsiteX16" fmla="*/ 266941 w 873191"/>
              <a:gd name="connsiteY16" fmla="*/ 40194 h 931148"/>
              <a:gd name="connsiteX17" fmla="*/ 300435 w 873191"/>
              <a:gd name="connsiteY17" fmla="*/ 40194 h 931148"/>
              <a:gd name="connsiteX18" fmla="*/ 343978 w 873191"/>
              <a:gd name="connsiteY18" fmla="*/ 3350 h 931148"/>
              <a:gd name="connsiteX19" fmla="*/ 404268 w 873191"/>
              <a:gd name="connsiteY19" fmla="*/ 0 h 931148"/>
              <a:gd name="connsiteX20" fmla="*/ 417666 w 873191"/>
              <a:gd name="connsiteY20" fmla="*/ 60291 h 931148"/>
              <a:gd name="connsiteX21" fmla="*/ 504752 w 873191"/>
              <a:gd name="connsiteY21" fmla="*/ 127280 h 931148"/>
              <a:gd name="connsiteX22" fmla="*/ 531547 w 873191"/>
              <a:gd name="connsiteY22" fmla="*/ 180871 h 931148"/>
              <a:gd name="connsiteX23" fmla="*/ 642079 w 873191"/>
              <a:gd name="connsiteY23" fmla="*/ 241161 h 931148"/>
              <a:gd name="connsiteX24" fmla="*/ 672224 w 873191"/>
              <a:gd name="connsiteY24" fmla="*/ 234462 h 931148"/>
              <a:gd name="connsiteX25" fmla="*/ 712417 w 873191"/>
              <a:gd name="connsiteY25" fmla="*/ 271306 h 931148"/>
              <a:gd name="connsiteX26" fmla="*/ 762659 w 873191"/>
              <a:gd name="connsiteY26" fmla="*/ 291403 h 931148"/>
              <a:gd name="connsiteX27" fmla="*/ 846395 w 873191"/>
              <a:gd name="connsiteY27" fmla="*/ 398585 h 931148"/>
              <a:gd name="connsiteX28" fmla="*/ 873191 w 873191"/>
              <a:gd name="connsiteY28" fmla="*/ 455526 h 931148"/>
              <a:gd name="connsiteX29" fmla="*/ 822949 w 873191"/>
              <a:gd name="connsiteY29" fmla="*/ 468924 h 931148"/>
              <a:gd name="connsiteX30" fmla="*/ 766009 w 873191"/>
              <a:gd name="connsiteY30" fmla="*/ 475622 h 931148"/>
              <a:gd name="connsiteX31" fmla="*/ 739213 w 873191"/>
              <a:gd name="connsiteY31" fmla="*/ 492370 h 931148"/>
              <a:gd name="connsiteX32" fmla="*/ 645428 w 873191"/>
              <a:gd name="connsiteY32" fmla="*/ 579455 h 931148"/>
              <a:gd name="connsiteX33" fmla="*/ 605235 w 873191"/>
              <a:gd name="connsiteY33" fmla="*/ 656493 h 931148"/>
              <a:gd name="connsiteX34" fmla="*/ 632031 w 873191"/>
              <a:gd name="connsiteY34" fmla="*/ 689987 h 931148"/>
              <a:gd name="connsiteX35" fmla="*/ 601886 w 873191"/>
              <a:gd name="connsiteY35" fmla="*/ 746928 h 931148"/>
              <a:gd name="connsiteX36" fmla="*/ 528198 w 873191"/>
              <a:gd name="connsiteY36" fmla="*/ 807218 h 931148"/>
              <a:gd name="connsiteX37" fmla="*/ 508101 w 873191"/>
              <a:gd name="connsiteY37" fmla="*/ 834014 h 931148"/>
              <a:gd name="connsiteX38" fmla="*/ 494703 w 873191"/>
              <a:gd name="connsiteY38" fmla="*/ 850761 h 931148"/>
              <a:gd name="connsiteX39" fmla="*/ 461209 w 873191"/>
              <a:gd name="connsiteY39" fmla="*/ 854110 h 931148"/>
              <a:gd name="connsiteX40" fmla="*/ 410967 w 873191"/>
              <a:gd name="connsiteY40" fmla="*/ 911051 h 931148"/>
              <a:gd name="connsiteX41" fmla="*/ 367424 w 873191"/>
              <a:gd name="connsiteY41" fmla="*/ 927703 h 931148"/>
              <a:gd name="connsiteX42" fmla="*/ 303785 w 873191"/>
              <a:gd name="connsiteY42" fmla="*/ 924449 h 931148"/>
              <a:gd name="connsiteX43" fmla="*/ 263591 w 873191"/>
              <a:gd name="connsiteY43" fmla="*/ 901003 h 931148"/>
              <a:gd name="connsiteX44" fmla="*/ 240145 w 873191"/>
              <a:gd name="connsiteY44" fmla="*/ 894304 h 931148"/>
              <a:gd name="connsiteX45" fmla="*/ 190580 w 873191"/>
              <a:gd name="connsiteY45" fmla="*/ 871427 h 931148"/>
              <a:gd name="connsiteX46" fmla="*/ 122914 w 873191"/>
              <a:gd name="connsiteY46" fmla="*/ 931148 h 931148"/>
              <a:gd name="connsiteX0" fmla="*/ 122914 w 873191"/>
              <a:gd name="connsiteY0" fmla="*/ 931148 h 931148"/>
              <a:gd name="connsiteX1" fmla="*/ 109177 w 873191"/>
              <a:gd name="connsiteY1" fmla="*/ 844062 h 931148"/>
              <a:gd name="connsiteX2" fmla="*/ 106167 w 873191"/>
              <a:gd name="connsiteY2" fmla="*/ 807218 h 931148"/>
              <a:gd name="connsiteX3" fmla="*/ 106167 w 873191"/>
              <a:gd name="connsiteY3" fmla="*/ 777073 h 931148"/>
              <a:gd name="connsiteX4" fmla="*/ 37859 w 873191"/>
              <a:gd name="connsiteY4" fmla="*/ 776931 h 931148"/>
              <a:gd name="connsiteX5" fmla="*/ 0 w 873191"/>
              <a:gd name="connsiteY5" fmla="*/ 720037 h 931148"/>
              <a:gd name="connsiteX6" fmla="*/ 9033 w 873191"/>
              <a:gd name="connsiteY6" fmla="*/ 663192 h 931148"/>
              <a:gd name="connsiteX7" fmla="*/ 55925 w 873191"/>
              <a:gd name="connsiteY7" fmla="*/ 582805 h 931148"/>
              <a:gd name="connsiteX8" fmla="*/ 42527 w 873191"/>
              <a:gd name="connsiteY8" fmla="*/ 545961 h 931148"/>
              <a:gd name="connsiteX9" fmla="*/ 39178 w 873191"/>
              <a:gd name="connsiteY9" fmla="*/ 499069 h 931148"/>
              <a:gd name="connsiteX10" fmla="*/ 77714 w 873191"/>
              <a:gd name="connsiteY10" fmla="*/ 388727 h 931148"/>
              <a:gd name="connsiteX11" fmla="*/ 154075 w 873191"/>
              <a:gd name="connsiteY11" fmla="*/ 321548 h 931148"/>
              <a:gd name="connsiteX12" fmla="*/ 172175 w 873191"/>
              <a:gd name="connsiteY12" fmla="*/ 254700 h 931148"/>
              <a:gd name="connsiteX13" fmla="*/ 191934 w 873191"/>
              <a:gd name="connsiteY13" fmla="*/ 204413 h 931148"/>
              <a:gd name="connsiteX14" fmla="*/ 205331 w 873191"/>
              <a:gd name="connsiteY14" fmla="*/ 114118 h 931148"/>
              <a:gd name="connsiteX15" fmla="*/ 250193 w 873191"/>
              <a:gd name="connsiteY15" fmla="*/ 66989 h 931148"/>
              <a:gd name="connsiteX16" fmla="*/ 266941 w 873191"/>
              <a:gd name="connsiteY16" fmla="*/ 40194 h 931148"/>
              <a:gd name="connsiteX17" fmla="*/ 300435 w 873191"/>
              <a:gd name="connsiteY17" fmla="*/ 40194 h 931148"/>
              <a:gd name="connsiteX18" fmla="*/ 343978 w 873191"/>
              <a:gd name="connsiteY18" fmla="*/ 3350 h 931148"/>
              <a:gd name="connsiteX19" fmla="*/ 404268 w 873191"/>
              <a:gd name="connsiteY19" fmla="*/ 0 h 931148"/>
              <a:gd name="connsiteX20" fmla="*/ 417666 w 873191"/>
              <a:gd name="connsiteY20" fmla="*/ 60291 h 931148"/>
              <a:gd name="connsiteX21" fmla="*/ 504752 w 873191"/>
              <a:gd name="connsiteY21" fmla="*/ 127280 h 931148"/>
              <a:gd name="connsiteX22" fmla="*/ 531547 w 873191"/>
              <a:gd name="connsiteY22" fmla="*/ 180871 h 931148"/>
              <a:gd name="connsiteX23" fmla="*/ 642079 w 873191"/>
              <a:gd name="connsiteY23" fmla="*/ 241161 h 931148"/>
              <a:gd name="connsiteX24" fmla="*/ 672224 w 873191"/>
              <a:gd name="connsiteY24" fmla="*/ 234462 h 931148"/>
              <a:gd name="connsiteX25" fmla="*/ 712417 w 873191"/>
              <a:gd name="connsiteY25" fmla="*/ 271306 h 931148"/>
              <a:gd name="connsiteX26" fmla="*/ 762659 w 873191"/>
              <a:gd name="connsiteY26" fmla="*/ 291403 h 931148"/>
              <a:gd name="connsiteX27" fmla="*/ 846395 w 873191"/>
              <a:gd name="connsiteY27" fmla="*/ 398585 h 931148"/>
              <a:gd name="connsiteX28" fmla="*/ 873191 w 873191"/>
              <a:gd name="connsiteY28" fmla="*/ 455526 h 931148"/>
              <a:gd name="connsiteX29" fmla="*/ 822949 w 873191"/>
              <a:gd name="connsiteY29" fmla="*/ 468924 h 931148"/>
              <a:gd name="connsiteX30" fmla="*/ 766009 w 873191"/>
              <a:gd name="connsiteY30" fmla="*/ 475622 h 931148"/>
              <a:gd name="connsiteX31" fmla="*/ 739213 w 873191"/>
              <a:gd name="connsiteY31" fmla="*/ 492370 h 931148"/>
              <a:gd name="connsiteX32" fmla="*/ 645428 w 873191"/>
              <a:gd name="connsiteY32" fmla="*/ 579455 h 931148"/>
              <a:gd name="connsiteX33" fmla="*/ 605235 w 873191"/>
              <a:gd name="connsiteY33" fmla="*/ 656493 h 931148"/>
              <a:gd name="connsiteX34" fmla="*/ 632031 w 873191"/>
              <a:gd name="connsiteY34" fmla="*/ 689987 h 931148"/>
              <a:gd name="connsiteX35" fmla="*/ 601886 w 873191"/>
              <a:gd name="connsiteY35" fmla="*/ 746928 h 931148"/>
              <a:gd name="connsiteX36" fmla="*/ 528198 w 873191"/>
              <a:gd name="connsiteY36" fmla="*/ 807218 h 931148"/>
              <a:gd name="connsiteX37" fmla="*/ 508101 w 873191"/>
              <a:gd name="connsiteY37" fmla="*/ 834014 h 931148"/>
              <a:gd name="connsiteX38" fmla="*/ 494703 w 873191"/>
              <a:gd name="connsiteY38" fmla="*/ 850761 h 931148"/>
              <a:gd name="connsiteX39" fmla="*/ 461209 w 873191"/>
              <a:gd name="connsiteY39" fmla="*/ 854110 h 931148"/>
              <a:gd name="connsiteX40" fmla="*/ 410967 w 873191"/>
              <a:gd name="connsiteY40" fmla="*/ 911051 h 931148"/>
              <a:gd name="connsiteX41" fmla="*/ 367424 w 873191"/>
              <a:gd name="connsiteY41" fmla="*/ 927703 h 931148"/>
              <a:gd name="connsiteX42" fmla="*/ 303785 w 873191"/>
              <a:gd name="connsiteY42" fmla="*/ 924449 h 931148"/>
              <a:gd name="connsiteX43" fmla="*/ 263591 w 873191"/>
              <a:gd name="connsiteY43" fmla="*/ 901003 h 931148"/>
              <a:gd name="connsiteX44" fmla="*/ 240145 w 873191"/>
              <a:gd name="connsiteY44" fmla="*/ 894304 h 931148"/>
              <a:gd name="connsiteX45" fmla="*/ 190580 w 873191"/>
              <a:gd name="connsiteY45" fmla="*/ 871427 h 931148"/>
              <a:gd name="connsiteX46" fmla="*/ 122914 w 873191"/>
              <a:gd name="connsiteY46" fmla="*/ 931148 h 931148"/>
              <a:gd name="connsiteX0" fmla="*/ 89793 w 873191"/>
              <a:gd name="connsiteY0" fmla="*/ 924544 h 927703"/>
              <a:gd name="connsiteX1" fmla="*/ 109177 w 873191"/>
              <a:gd name="connsiteY1" fmla="*/ 844062 h 927703"/>
              <a:gd name="connsiteX2" fmla="*/ 106167 w 873191"/>
              <a:gd name="connsiteY2" fmla="*/ 807218 h 927703"/>
              <a:gd name="connsiteX3" fmla="*/ 106167 w 873191"/>
              <a:gd name="connsiteY3" fmla="*/ 777073 h 927703"/>
              <a:gd name="connsiteX4" fmla="*/ 37859 w 873191"/>
              <a:gd name="connsiteY4" fmla="*/ 776931 h 927703"/>
              <a:gd name="connsiteX5" fmla="*/ 0 w 873191"/>
              <a:gd name="connsiteY5" fmla="*/ 720037 h 927703"/>
              <a:gd name="connsiteX6" fmla="*/ 9033 w 873191"/>
              <a:gd name="connsiteY6" fmla="*/ 663192 h 927703"/>
              <a:gd name="connsiteX7" fmla="*/ 55925 w 873191"/>
              <a:gd name="connsiteY7" fmla="*/ 582805 h 927703"/>
              <a:gd name="connsiteX8" fmla="*/ 42527 w 873191"/>
              <a:gd name="connsiteY8" fmla="*/ 545961 h 927703"/>
              <a:gd name="connsiteX9" fmla="*/ 39178 w 873191"/>
              <a:gd name="connsiteY9" fmla="*/ 499069 h 927703"/>
              <a:gd name="connsiteX10" fmla="*/ 77714 w 873191"/>
              <a:gd name="connsiteY10" fmla="*/ 388727 h 927703"/>
              <a:gd name="connsiteX11" fmla="*/ 154075 w 873191"/>
              <a:gd name="connsiteY11" fmla="*/ 321548 h 927703"/>
              <a:gd name="connsiteX12" fmla="*/ 172175 w 873191"/>
              <a:gd name="connsiteY12" fmla="*/ 254700 h 927703"/>
              <a:gd name="connsiteX13" fmla="*/ 191934 w 873191"/>
              <a:gd name="connsiteY13" fmla="*/ 204413 h 927703"/>
              <a:gd name="connsiteX14" fmla="*/ 205331 w 873191"/>
              <a:gd name="connsiteY14" fmla="*/ 114118 h 927703"/>
              <a:gd name="connsiteX15" fmla="*/ 250193 w 873191"/>
              <a:gd name="connsiteY15" fmla="*/ 66989 h 927703"/>
              <a:gd name="connsiteX16" fmla="*/ 266941 w 873191"/>
              <a:gd name="connsiteY16" fmla="*/ 40194 h 927703"/>
              <a:gd name="connsiteX17" fmla="*/ 300435 w 873191"/>
              <a:gd name="connsiteY17" fmla="*/ 40194 h 927703"/>
              <a:gd name="connsiteX18" fmla="*/ 343978 w 873191"/>
              <a:gd name="connsiteY18" fmla="*/ 3350 h 927703"/>
              <a:gd name="connsiteX19" fmla="*/ 404268 w 873191"/>
              <a:gd name="connsiteY19" fmla="*/ 0 h 927703"/>
              <a:gd name="connsiteX20" fmla="*/ 417666 w 873191"/>
              <a:gd name="connsiteY20" fmla="*/ 60291 h 927703"/>
              <a:gd name="connsiteX21" fmla="*/ 504752 w 873191"/>
              <a:gd name="connsiteY21" fmla="*/ 127280 h 927703"/>
              <a:gd name="connsiteX22" fmla="*/ 531547 w 873191"/>
              <a:gd name="connsiteY22" fmla="*/ 180871 h 927703"/>
              <a:gd name="connsiteX23" fmla="*/ 642079 w 873191"/>
              <a:gd name="connsiteY23" fmla="*/ 241161 h 927703"/>
              <a:gd name="connsiteX24" fmla="*/ 672224 w 873191"/>
              <a:gd name="connsiteY24" fmla="*/ 234462 h 927703"/>
              <a:gd name="connsiteX25" fmla="*/ 712417 w 873191"/>
              <a:gd name="connsiteY25" fmla="*/ 271306 h 927703"/>
              <a:gd name="connsiteX26" fmla="*/ 762659 w 873191"/>
              <a:gd name="connsiteY26" fmla="*/ 291403 h 927703"/>
              <a:gd name="connsiteX27" fmla="*/ 846395 w 873191"/>
              <a:gd name="connsiteY27" fmla="*/ 398585 h 927703"/>
              <a:gd name="connsiteX28" fmla="*/ 873191 w 873191"/>
              <a:gd name="connsiteY28" fmla="*/ 455526 h 927703"/>
              <a:gd name="connsiteX29" fmla="*/ 822949 w 873191"/>
              <a:gd name="connsiteY29" fmla="*/ 468924 h 927703"/>
              <a:gd name="connsiteX30" fmla="*/ 766009 w 873191"/>
              <a:gd name="connsiteY30" fmla="*/ 475622 h 927703"/>
              <a:gd name="connsiteX31" fmla="*/ 739213 w 873191"/>
              <a:gd name="connsiteY31" fmla="*/ 492370 h 927703"/>
              <a:gd name="connsiteX32" fmla="*/ 645428 w 873191"/>
              <a:gd name="connsiteY32" fmla="*/ 579455 h 927703"/>
              <a:gd name="connsiteX33" fmla="*/ 605235 w 873191"/>
              <a:gd name="connsiteY33" fmla="*/ 656493 h 927703"/>
              <a:gd name="connsiteX34" fmla="*/ 632031 w 873191"/>
              <a:gd name="connsiteY34" fmla="*/ 689987 h 927703"/>
              <a:gd name="connsiteX35" fmla="*/ 601886 w 873191"/>
              <a:gd name="connsiteY35" fmla="*/ 746928 h 927703"/>
              <a:gd name="connsiteX36" fmla="*/ 528198 w 873191"/>
              <a:gd name="connsiteY36" fmla="*/ 807218 h 927703"/>
              <a:gd name="connsiteX37" fmla="*/ 508101 w 873191"/>
              <a:gd name="connsiteY37" fmla="*/ 834014 h 927703"/>
              <a:gd name="connsiteX38" fmla="*/ 494703 w 873191"/>
              <a:gd name="connsiteY38" fmla="*/ 850761 h 927703"/>
              <a:gd name="connsiteX39" fmla="*/ 461209 w 873191"/>
              <a:gd name="connsiteY39" fmla="*/ 854110 h 927703"/>
              <a:gd name="connsiteX40" fmla="*/ 410967 w 873191"/>
              <a:gd name="connsiteY40" fmla="*/ 911051 h 927703"/>
              <a:gd name="connsiteX41" fmla="*/ 367424 w 873191"/>
              <a:gd name="connsiteY41" fmla="*/ 927703 h 927703"/>
              <a:gd name="connsiteX42" fmla="*/ 303785 w 873191"/>
              <a:gd name="connsiteY42" fmla="*/ 924449 h 927703"/>
              <a:gd name="connsiteX43" fmla="*/ 263591 w 873191"/>
              <a:gd name="connsiteY43" fmla="*/ 901003 h 927703"/>
              <a:gd name="connsiteX44" fmla="*/ 240145 w 873191"/>
              <a:gd name="connsiteY44" fmla="*/ 894304 h 927703"/>
              <a:gd name="connsiteX45" fmla="*/ 190580 w 873191"/>
              <a:gd name="connsiteY45" fmla="*/ 871427 h 927703"/>
              <a:gd name="connsiteX46" fmla="*/ 89793 w 873191"/>
              <a:gd name="connsiteY46" fmla="*/ 924544 h 927703"/>
              <a:gd name="connsiteX0" fmla="*/ 89793 w 873191"/>
              <a:gd name="connsiteY0" fmla="*/ 924544 h 927703"/>
              <a:gd name="connsiteX1" fmla="*/ 109177 w 873191"/>
              <a:gd name="connsiteY1" fmla="*/ 844062 h 927703"/>
              <a:gd name="connsiteX2" fmla="*/ 106167 w 873191"/>
              <a:gd name="connsiteY2" fmla="*/ 807218 h 927703"/>
              <a:gd name="connsiteX3" fmla="*/ 106167 w 873191"/>
              <a:gd name="connsiteY3" fmla="*/ 777073 h 927703"/>
              <a:gd name="connsiteX4" fmla="*/ 37859 w 873191"/>
              <a:gd name="connsiteY4" fmla="*/ 776931 h 927703"/>
              <a:gd name="connsiteX5" fmla="*/ 0 w 873191"/>
              <a:gd name="connsiteY5" fmla="*/ 720037 h 927703"/>
              <a:gd name="connsiteX6" fmla="*/ 9033 w 873191"/>
              <a:gd name="connsiteY6" fmla="*/ 663192 h 927703"/>
              <a:gd name="connsiteX7" fmla="*/ 55925 w 873191"/>
              <a:gd name="connsiteY7" fmla="*/ 582805 h 927703"/>
              <a:gd name="connsiteX8" fmla="*/ 42527 w 873191"/>
              <a:gd name="connsiteY8" fmla="*/ 545961 h 927703"/>
              <a:gd name="connsiteX9" fmla="*/ 39178 w 873191"/>
              <a:gd name="connsiteY9" fmla="*/ 499069 h 927703"/>
              <a:gd name="connsiteX10" fmla="*/ 77714 w 873191"/>
              <a:gd name="connsiteY10" fmla="*/ 388727 h 927703"/>
              <a:gd name="connsiteX11" fmla="*/ 154075 w 873191"/>
              <a:gd name="connsiteY11" fmla="*/ 321548 h 927703"/>
              <a:gd name="connsiteX12" fmla="*/ 172175 w 873191"/>
              <a:gd name="connsiteY12" fmla="*/ 254700 h 927703"/>
              <a:gd name="connsiteX13" fmla="*/ 191934 w 873191"/>
              <a:gd name="connsiteY13" fmla="*/ 204413 h 927703"/>
              <a:gd name="connsiteX14" fmla="*/ 205331 w 873191"/>
              <a:gd name="connsiteY14" fmla="*/ 114118 h 927703"/>
              <a:gd name="connsiteX15" fmla="*/ 250193 w 873191"/>
              <a:gd name="connsiteY15" fmla="*/ 66989 h 927703"/>
              <a:gd name="connsiteX16" fmla="*/ 266941 w 873191"/>
              <a:gd name="connsiteY16" fmla="*/ 40194 h 927703"/>
              <a:gd name="connsiteX17" fmla="*/ 300435 w 873191"/>
              <a:gd name="connsiteY17" fmla="*/ 40194 h 927703"/>
              <a:gd name="connsiteX18" fmla="*/ 343978 w 873191"/>
              <a:gd name="connsiteY18" fmla="*/ 3350 h 927703"/>
              <a:gd name="connsiteX19" fmla="*/ 404268 w 873191"/>
              <a:gd name="connsiteY19" fmla="*/ 0 h 927703"/>
              <a:gd name="connsiteX20" fmla="*/ 417666 w 873191"/>
              <a:gd name="connsiteY20" fmla="*/ 60291 h 927703"/>
              <a:gd name="connsiteX21" fmla="*/ 504752 w 873191"/>
              <a:gd name="connsiteY21" fmla="*/ 127280 h 927703"/>
              <a:gd name="connsiteX22" fmla="*/ 531547 w 873191"/>
              <a:gd name="connsiteY22" fmla="*/ 180871 h 927703"/>
              <a:gd name="connsiteX23" fmla="*/ 642079 w 873191"/>
              <a:gd name="connsiteY23" fmla="*/ 241161 h 927703"/>
              <a:gd name="connsiteX24" fmla="*/ 672224 w 873191"/>
              <a:gd name="connsiteY24" fmla="*/ 234462 h 927703"/>
              <a:gd name="connsiteX25" fmla="*/ 712417 w 873191"/>
              <a:gd name="connsiteY25" fmla="*/ 271306 h 927703"/>
              <a:gd name="connsiteX26" fmla="*/ 762659 w 873191"/>
              <a:gd name="connsiteY26" fmla="*/ 291403 h 927703"/>
              <a:gd name="connsiteX27" fmla="*/ 846395 w 873191"/>
              <a:gd name="connsiteY27" fmla="*/ 398585 h 927703"/>
              <a:gd name="connsiteX28" fmla="*/ 873191 w 873191"/>
              <a:gd name="connsiteY28" fmla="*/ 455526 h 927703"/>
              <a:gd name="connsiteX29" fmla="*/ 822949 w 873191"/>
              <a:gd name="connsiteY29" fmla="*/ 468924 h 927703"/>
              <a:gd name="connsiteX30" fmla="*/ 766009 w 873191"/>
              <a:gd name="connsiteY30" fmla="*/ 475622 h 927703"/>
              <a:gd name="connsiteX31" fmla="*/ 760290 w 873191"/>
              <a:gd name="connsiteY31" fmla="*/ 489068 h 927703"/>
              <a:gd name="connsiteX32" fmla="*/ 645428 w 873191"/>
              <a:gd name="connsiteY32" fmla="*/ 579455 h 927703"/>
              <a:gd name="connsiteX33" fmla="*/ 605235 w 873191"/>
              <a:gd name="connsiteY33" fmla="*/ 656493 h 927703"/>
              <a:gd name="connsiteX34" fmla="*/ 632031 w 873191"/>
              <a:gd name="connsiteY34" fmla="*/ 689987 h 927703"/>
              <a:gd name="connsiteX35" fmla="*/ 601886 w 873191"/>
              <a:gd name="connsiteY35" fmla="*/ 746928 h 927703"/>
              <a:gd name="connsiteX36" fmla="*/ 528198 w 873191"/>
              <a:gd name="connsiteY36" fmla="*/ 807218 h 927703"/>
              <a:gd name="connsiteX37" fmla="*/ 508101 w 873191"/>
              <a:gd name="connsiteY37" fmla="*/ 834014 h 927703"/>
              <a:gd name="connsiteX38" fmla="*/ 494703 w 873191"/>
              <a:gd name="connsiteY38" fmla="*/ 850761 h 927703"/>
              <a:gd name="connsiteX39" fmla="*/ 461209 w 873191"/>
              <a:gd name="connsiteY39" fmla="*/ 854110 h 927703"/>
              <a:gd name="connsiteX40" fmla="*/ 410967 w 873191"/>
              <a:gd name="connsiteY40" fmla="*/ 911051 h 927703"/>
              <a:gd name="connsiteX41" fmla="*/ 367424 w 873191"/>
              <a:gd name="connsiteY41" fmla="*/ 927703 h 927703"/>
              <a:gd name="connsiteX42" fmla="*/ 303785 w 873191"/>
              <a:gd name="connsiteY42" fmla="*/ 924449 h 927703"/>
              <a:gd name="connsiteX43" fmla="*/ 263591 w 873191"/>
              <a:gd name="connsiteY43" fmla="*/ 901003 h 927703"/>
              <a:gd name="connsiteX44" fmla="*/ 240145 w 873191"/>
              <a:gd name="connsiteY44" fmla="*/ 894304 h 927703"/>
              <a:gd name="connsiteX45" fmla="*/ 190580 w 873191"/>
              <a:gd name="connsiteY45" fmla="*/ 871427 h 927703"/>
              <a:gd name="connsiteX46" fmla="*/ 89793 w 873191"/>
              <a:gd name="connsiteY46" fmla="*/ 924544 h 927703"/>
              <a:gd name="connsiteX0" fmla="*/ 89793 w 873191"/>
              <a:gd name="connsiteY0" fmla="*/ 924544 h 927703"/>
              <a:gd name="connsiteX1" fmla="*/ 109177 w 873191"/>
              <a:gd name="connsiteY1" fmla="*/ 844062 h 927703"/>
              <a:gd name="connsiteX2" fmla="*/ 106167 w 873191"/>
              <a:gd name="connsiteY2" fmla="*/ 807218 h 927703"/>
              <a:gd name="connsiteX3" fmla="*/ 106167 w 873191"/>
              <a:gd name="connsiteY3" fmla="*/ 777073 h 927703"/>
              <a:gd name="connsiteX4" fmla="*/ 37859 w 873191"/>
              <a:gd name="connsiteY4" fmla="*/ 776931 h 927703"/>
              <a:gd name="connsiteX5" fmla="*/ 0 w 873191"/>
              <a:gd name="connsiteY5" fmla="*/ 720037 h 927703"/>
              <a:gd name="connsiteX6" fmla="*/ 9033 w 873191"/>
              <a:gd name="connsiteY6" fmla="*/ 663192 h 927703"/>
              <a:gd name="connsiteX7" fmla="*/ 55925 w 873191"/>
              <a:gd name="connsiteY7" fmla="*/ 582805 h 927703"/>
              <a:gd name="connsiteX8" fmla="*/ 42527 w 873191"/>
              <a:gd name="connsiteY8" fmla="*/ 545961 h 927703"/>
              <a:gd name="connsiteX9" fmla="*/ 39178 w 873191"/>
              <a:gd name="connsiteY9" fmla="*/ 499069 h 927703"/>
              <a:gd name="connsiteX10" fmla="*/ 77714 w 873191"/>
              <a:gd name="connsiteY10" fmla="*/ 388727 h 927703"/>
              <a:gd name="connsiteX11" fmla="*/ 154075 w 873191"/>
              <a:gd name="connsiteY11" fmla="*/ 321548 h 927703"/>
              <a:gd name="connsiteX12" fmla="*/ 172175 w 873191"/>
              <a:gd name="connsiteY12" fmla="*/ 254700 h 927703"/>
              <a:gd name="connsiteX13" fmla="*/ 191934 w 873191"/>
              <a:gd name="connsiteY13" fmla="*/ 204413 h 927703"/>
              <a:gd name="connsiteX14" fmla="*/ 205331 w 873191"/>
              <a:gd name="connsiteY14" fmla="*/ 114118 h 927703"/>
              <a:gd name="connsiteX15" fmla="*/ 250193 w 873191"/>
              <a:gd name="connsiteY15" fmla="*/ 66989 h 927703"/>
              <a:gd name="connsiteX16" fmla="*/ 266941 w 873191"/>
              <a:gd name="connsiteY16" fmla="*/ 40194 h 927703"/>
              <a:gd name="connsiteX17" fmla="*/ 300435 w 873191"/>
              <a:gd name="connsiteY17" fmla="*/ 40194 h 927703"/>
              <a:gd name="connsiteX18" fmla="*/ 343978 w 873191"/>
              <a:gd name="connsiteY18" fmla="*/ 3350 h 927703"/>
              <a:gd name="connsiteX19" fmla="*/ 404268 w 873191"/>
              <a:gd name="connsiteY19" fmla="*/ 0 h 927703"/>
              <a:gd name="connsiteX20" fmla="*/ 417666 w 873191"/>
              <a:gd name="connsiteY20" fmla="*/ 60291 h 927703"/>
              <a:gd name="connsiteX21" fmla="*/ 504752 w 873191"/>
              <a:gd name="connsiteY21" fmla="*/ 127280 h 927703"/>
              <a:gd name="connsiteX22" fmla="*/ 531547 w 873191"/>
              <a:gd name="connsiteY22" fmla="*/ 180871 h 927703"/>
              <a:gd name="connsiteX23" fmla="*/ 642079 w 873191"/>
              <a:gd name="connsiteY23" fmla="*/ 241161 h 927703"/>
              <a:gd name="connsiteX24" fmla="*/ 672224 w 873191"/>
              <a:gd name="connsiteY24" fmla="*/ 234462 h 927703"/>
              <a:gd name="connsiteX25" fmla="*/ 712417 w 873191"/>
              <a:gd name="connsiteY25" fmla="*/ 271306 h 927703"/>
              <a:gd name="connsiteX26" fmla="*/ 762659 w 873191"/>
              <a:gd name="connsiteY26" fmla="*/ 291403 h 927703"/>
              <a:gd name="connsiteX27" fmla="*/ 846395 w 873191"/>
              <a:gd name="connsiteY27" fmla="*/ 398585 h 927703"/>
              <a:gd name="connsiteX28" fmla="*/ 873191 w 873191"/>
              <a:gd name="connsiteY28" fmla="*/ 455526 h 927703"/>
              <a:gd name="connsiteX29" fmla="*/ 822949 w 873191"/>
              <a:gd name="connsiteY29" fmla="*/ 468924 h 927703"/>
              <a:gd name="connsiteX30" fmla="*/ 766009 w 873191"/>
              <a:gd name="connsiteY30" fmla="*/ 475622 h 927703"/>
              <a:gd name="connsiteX31" fmla="*/ 790400 w 873191"/>
              <a:gd name="connsiteY31" fmla="*/ 495672 h 927703"/>
              <a:gd name="connsiteX32" fmla="*/ 645428 w 873191"/>
              <a:gd name="connsiteY32" fmla="*/ 579455 h 927703"/>
              <a:gd name="connsiteX33" fmla="*/ 605235 w 873191"/>
              <a:gd name="connsiteY33" fmla="*/ 656493 h 927703"/>
              <a:gd name="connsiteX34" fmla="*/ 632031 w 873191"/>
              <a:gd name="connsiteY34" fmla="*/ 689987 h 927703"/>
              <a:gd name="connsiteX35" fmla="*/ 601886 w 873191"/>
              <a:gd name="connsiteY35" fmla="*/ 746928 h 927703"/>
              <a:gd name="connsiteX36" fmla="*/ 528198 w 873191"/>
              <a:gd name="connsiteY36" fmla="*/ 807218 h 927703"/>
              <a:gd name="connsiteX37" fmla="*/ 508101 w 873191"/>
              <a:gd name="connsiteY37" fmla="*/ 834014 h 927703"/>
              <a:gd name="connsiteX38" fmla="*/ 494703 w 873191"/>
              <a:gd name="connsiteY38" fmla="*/ 850761 h 927703"/>
              <a:gd name="connsiteX39" fmla="*/ 461209 w 873191"/>
              <a:gd name="connsiteY39" fmla="*/ 854110 h 927703"/>
              <a:gd name="connsiteX40" fmla="*/ 410967 w 873191"/>
              <a:gd name="connsiteY40" fmla="*/ 911051 h 927703"/>
              <a:gd name="connsiteX41" fmla="*/ 367424 w 873191"/>
              <a:gd name="connsiteY41" fmla="*/ 927703 h 927703"/>
              <a:gd name="connsiteX42" fmla="*/ 303785 w 873191"/>
              <a:gd name="connsiteY42" fmla="*/ 924449 h 927703"/>
              <a:gd name="connsiteX43" fmla="*/ 263591 w 873191"/>
              <a:gd name="connsiteY43" fmla="*/ 901003 h 927703"/>
              <a:gd name="connsiteX44" fmla="*/ 240145 w 873191"/>
              <a:gd name="connsiteY44" fmla="*/ 894304 h 927703"/>
              <a:gd name="connsiteX45" fmla="*/ 190580 w 873191"/>
              <a:gd name="connsiteY45" fmla="*/ 871427 h 927703"/>
              <a:gd name="connsiteX46" fmla="*/ 89793 w 873191"/>
              <a:gd name="connsiteY46" fmla="*/ 924544 h 9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73191" h="927703">
                <a:moveTo>
                  <a:pt x="89793" y="924544"/>
                </a:moveTo>
                <a:lnTo>
                  <a:pt x="109177" y="844062"/>
                </a:lnTo>
                <a:cubicBezTo>
                  <a:pt x="108174" y="831781"/>
                  <a:pt x="106669" y="818383"/>
                  <a:pt x="106167" y="807218"/>
                </a:cubicBezTo>
                <a:cubicBezTo>
                  <a:pt x="105665" y="796053"/>
                  <a:pt x="106167" y="787121"/>
                  <a:pt x="106167" y="777073"/>
                </a:cubicBezTo>
                <a:lnTo>
                  <a:pt x="37859" y="776931"/>
                </a:lnTo>
                <a:lnTo>
                  <a:pt x="0" y="720037"/>
                </a:lnTo>
                <a:lnTo>
                  <a:pt x="9033" y="663192"/>
                </a:lnTo>
                <a:lnTo>
                  <a:pt x="55925" y="582805"/>
                </a:lnTo>
                <a:lnTo>
                  <a:pt x="42527" y="545961"/>
                </a:lnTo>
                <a:lnTo>
                  <a:pt x="39178" y="499069"/>
                </a:lnTo>
                <a:lnTo>
                  <a:pt x="77714" y="388727"/>
                </a:lnTo>
                <a:lnTo>
                  <a:pt x="154075" y="321548"/>
                </a:lnTo>
                <a:lnTo>
                  <a:pt x="172175" y="254700"/>
                </a:lnTo>
                <a:cubicBezTo>
                  <a:pt x="171735" y="234635"/>
                  <a:pt x="192374" y="224478"/>
                  <a:pt x="191934" y="204413"/>
                </a:cubicBezTo>
                <a:lnTo>
                  <a:pt x="205331" y="114118"/>
                </a:lnTo>
                <a:lnTo>
                  <a:pt x="250193" y="66989"/>
                </a:lnTo>
                <a:lnTo>
                  <a:pt x="266941" y="40194"/>
                </a:lnTo>
                <a:lnTo>
                  <a:pt x="300435" y="40194"/>
                </a:lnTo>
                <a:lnTo>
                  <a:pt x="343978" y="3350"/>
                </a:lnTo>
                <a:lnTo>
                  <a:pt x="404268" y="0"/>
                </a:lnTo>
                <a:lnTo>
                  <a:pt x="417666" y="60291"/>
                </a:lnTo>
                <a:lnTo>
                  <a:pt x="504752" y="127280"/>
                </a:lnTo>
                <a:lnTo>
                  <a:pt x="531547" y="180871"/>
                </a:lnTo>
                <a:lnTo>
                  <a:pt x="642079" y="241161"/>
                </a:lnTo>
                <a:lnTo>
                  <a:pt x="672224" y="234462"/>
                </a:lnTo>
                <a:lnTo>
                  <a:pt x="712417" y="271306"/>
                </a:lnTo>
                <a:lnTo>
                  <a:pt x="762659" y="291403"/>
                </a:lnTo>
                <a:lnTo>
                  <a:pt x="846395" y="398585"/>
                </a:lnTo>
                <a:lnTo>
                  <a:pt x="873191" y="455526"/>
                </a:lnTo>
                <a:lnTo>
                  <a:pt x="822949" y="468924"/>
                </a:lnTo>
                <a:lnTo>
                  <a:pt x="766009" y="475622"/>
                </a:lnTo>
                <a:lnTo>
                  <a:pt x="790400" y="495672"/>
                </a:lnTo>
                <a:lnTo>
                  <a:pt x="645428" y="579455"/>
                </a:lnTo>
                <a:lnTo>
                  <a:pt x="605235" y="656493"/>
                </a:lnTo>
                <a:lnTo>
                  <a:pt x="632031" y="689987"/>
                </a:lnTo>
                <a:lnTo>
                  <a:pt x="601886" y="746928"/>
                </a:lnTo>
                <a:lnTo>
                  <a:pt x="528198" y="807218"/>
                </a:lnTo>
                <a:lnTo>
                  <a:pt x="508101" y="834014"/>
                </a:lnTo>
                <a:lnTo>
                  <a:pt x="494703" y="850761"/>
                </a:lnTo>
                <a:lnTo>
                  <a:pt x="461209" y="854110"/>
                </a:lnTo>
                <a:lnTo>
                  <a:pt x="410967" y="911051"/>
                </a:lnTo>
                <a:lnTo>
                  <a:pt x="367424" y="927703"/>
                </a:lnTo>
                <a:lnTo>
                  <a:pt x="303785" y="924449"/>
                </a:lnTo>
                <a:lnTo>
                  <a:pt x="263591" y="901003"/>
                </a:lnTo>
                <a:lnTo>
                  <a:pt x="240145" y="894304"/>
                </a:lnTo>
                <a:lnTo>
                  <a:pt x="190580" y="871427"/>
                </a:lnTo>
                <a:lnTo>
                  <a:pt x="89793" y="924544"/>
                </a:lnTo>
                <a:close/>
              </a:path>
            </a:pathLst>
          </a:custGeom>
          <a:solidFill>
            <a:srgbClr val="FFFFFF">
              <a:alpha val="6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17428" y="854763"/>
            <a:ext cx="546106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“The Qur’an or the Sword”</a:t>
            </a:r>
          </a:p>
        </p:txBody>
      </p:sp>
      <p:sp>
        <p:nvSpPr>
          <p:cNvPr id="16" name="TextBox 15"/>
          <p:cNvSpPr txBox="1"/>
          <p:nvPr/>
        </p:nvSpPr>
        <p:spPr>
          <a:xfrm>
            <a:off x="870707" y="3591333"/>
            <a:ext cx="4079698" cy="1754326"/>
          </a:xfrm>
          <a:prstGeom prst="rect">
            <a:avLst/>
          </a:prstGeom>
          <a:noFill/>
        </p:spPr>
        <p:txBody>
          <a:bodyPr wrap="square" rtlCol="0">
            <a:spAutoFit/>
          </a:bodyPr>
          <a:lstStyle/>
          <a:p>
            <a:r>
              <a:rPr lang="en-US" sz="3600" dirty="0" smtClean="0">
                <a:solidFill>
                  <a:srgbClr val="FF0000"/>
                </a:solidFill>
                <a:effectLst>
                  <a:outerShdw blurRad="50800" dist="38100" dir="2700000" algn="tl" rotWithShape="0">
                    <a:schemeClr val="bg1">
                      <a:alpha val="40000"/>
                    </a:schemeClr>
                  </a:outerShdw>
                </a:effectLst>
              </a:rPr>
              <a:t>Islamic</a:t>
            </a:r>
          </a:p>
          <a:p>
            <a:r>
              <a:rPr lang="en-US" sz="3600" dirty="0" smtClean="0">
                <a:solidFill>
                  <a:srgbClr val="FF0000"/>
                </a:solidFill>
                <a:effectLst>
                  <a:outerShdw blurRad="50800" dist="38100" dir="2700000" algn="tl" rotWithShape="0">
                    <a:schemeClr val="bg1">
                      <a:alpha val="40000"/>
                    </a:schemeClr>
                  </a:outerShdw>
                </a:effectLst>
              </a:rPr>
              <a:t>expansion in</a:t>
            </a:r>
          </a:p>
          <a:p>
            <a:r>
              <a:rPr lang="en-US" sz="3600" dirty="0">
                <a:solidFill>
                  <a:srgbClr val="FF0000"/>
                </a:solidFill>
                <a:effectLst>
                  <a:outerShdw blurRad="50800" dist="38100" dir="2700000" algn="tl" rotWithShape="0">
                    <a:schemeClr val="bg1">
                      <a:alpha val="40000"/>
                    </a:schemeClr>
                  </a:outerShdw>
                </a:effectLst>
              </a:rPr>
              <a:t>t</a:t>
            </a:r>
            <a:r>
              <a:rPr lang="en-US" sz="3600" dirty="0" smtClean="0">
                <a:solidFill>
                  <a:srgbClr val="FF0000"/>
                </a:solidFill>
                <a:effectLst>
                  <a:outerShdw blurRad="50800" dist="38100" dir="2700000" algn="tl" rotWithShape="0">
                    <a:schemeClr val="bg1">
                      <a:alpha val="40000"/>
                    </a:schemeClr>
                  </a:outerShdw>
                </a:effectLst>
              </a:rPr>
              <a:t>he first 100 years</a:t>
            </a:r>
          </a:p>
        </p:txBody>
      </p:sp>
      <p:pic>
        <p:nvPicPr>
          <p:cNvPr id="18" name="Picture 17"/>
          <p:cNvPicPr>
            <a:picLocks noChangeAspect="1"/>
          </p:cNvPicPr>
          <p:nvPr/>
        </p:nvPicPr>
        <p:blipFill rotWithShape="1">
          <a:blip r:embed="rId5"/>
          <a:srcRect r="10386" b="20753"/>
          <a:stretch/>
        </p:blipFill>
        <p:spPr>
          <a:xfrm>
            <a:off x="5296208" y="4154335"/>
            <a:ext cx="361831" cy="319975"/>
          </a:xfrm>
          <a:prstGeom prst="rect">
            <a:avLst/>
          </a:prstGeom>
        </p:spPr>
      </p:pic>
      <p:sp>
        <p:nvSpPr>
          <p:cNvPr id="11" name="TextBox 10"/>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7680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1000"/>
                                        <p:tgtEl>
                                          <p:spTgt spid="6"/>
                                        </p:tgtEl>
                                      </p:cBhvr>
                                    </p:animEffect>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1000"/>
                                        <p:tgtEl>
                                          <p:spTgt spid="12"/>
                                        </p:tgtEl>
                                      </p:cBhvr>
                                    </p:animEffect>
                                  </p:childTnLst>
                                </p:cTn>
                              </p:par>
                            </p:childTnLst>
                          </p:cTn>
                        </p:par>
                        <p:par>
                          <p:cTn id="30" fill="hold">
                            <p:stCondLst>
                              <p:cond delay="3500"/>
                            </p:stCondLst>
                            <p:childTnLst>
                              <p:par>
                                <p:cTn id="31" presetID="31"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r>
              <a:rPr lang="en-US" sz="3600" dirty="0" smtClean="0"/>
              <a:t>Koran ~ </a:t>
            </a:r>
            <a:r>
              <a:rPr lang="en-US" sz="3600" i="1" dirty="0" smtClean="0"/>
              <a:t>recitations</a:t>
            </a:r>
            <a:endParaRPr lang="en-US" sz="3600" i="1" dirty="0"/>
          </a:p>
        </p:txBody>
      </p:sp>
      <p:sp>
        <p:nvSpPr>
          <p:cNvPr id="4" name="TextBox 3"/>
          <p:cNvSpPr txBox="1"/>
          <p:nvPr/>
        </p:nvSpPr>
        <p:spPr>
          <a:xfrm>
            <a:off x="718457" y="1162587"/>
            <a:ext cx="7994469"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Qur'an</a:t>
            </a:r>
            <a:endParaRPr lang="en-US" sz="3600" i="1" dirty="0" smtClean="0"/>
          </a:p>
        </p:txBody>
      </p:sp>
      <p:grpSp>
        <p:nvGrpSpPr>
          <p:cNvPr id="7" name="Group 6"/>
          <p:cNvGrpSpPr/>
          <p:nvPr/>
        </p:nvGrpSpPr>
        <p:grpSpPr>
          <a:xfrm>
            <a:off x="3936525" y="2476500"/>
            <a:ext cx="3623398" cy="3664476"/>
            <a:chOff x="3936525" y="2575183"/>
            <a:chExt cx="3623398" cy="3664476"/>
          </a:xfrm>
        </p:grpSpPr>
        <p:sp>
          <p:nvSpPr>
            <p:cNvPr id="5" name="Rounded Rectangle 4"/>
            <p:cNvSpPr/>
            <p:nvPr/>
          </p:nvSpPr>
          <p:spPr>
            <a:xfrm rot="291644">
              <a:off x="3936525" y="2575183"/>
              <a:ext cx="3623398" cy="3664476"/>
            </a:xfrm>
            <a:prstGeom prst="roundRect">
              <a:avLst/>
            </a:prstGeom>
            <a:solidFill>
              <a:srgbClr val="DAE8F6"/>
            </a:solidFill>
            <a:effectLst>
              <a:outerShdw blurRad="101600" dist="254000" dir="2700000" algn="tl" rotWithShape="0">
                <a:schemeClr val="bg1">
                  <a:alpha val="30000"/>
                </a:schemeClr>
              </a:outerShdw>
            </a:effectLst>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Offensive: Stephenson told a steward that the pages of the Koran (pictured) were torn because the fans 'hate Musli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1644">
              <a:off x="4421898" y="2914568"/>
              <a:ext cx="2649682" cy="2996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727164" y="1798313"/>
            <a:ext cx="7994469"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114 </a:t>
            </a:r>
            <a:r>
              <a:rPr lang="en-US" sz="3600" dirty="0" err="1" smtClean="0"/>
              <a:t>suras</a:t>
            </a:r>
            <a:r>
              <a:rPr lang="en-US" sz="3600" dirty="0" smtClean="0"/>
              <a:t> (chapters)</a:t>
            </a:r>
            <a:endParaRPr lang="en-US" sz="3600" i="1" dirty="0" smtClean="0"/>
          </a:p>
        </p:txBody>
      </p:sp>
      <p:sp>
        <p:nvSpPr>
          <p:cNvPr id="10" name="TextBox 9"/>
          <p:cNvSpPr txBox="1"/>
          <p:nvPr/>
        </p:nvSpPr>
        <p:spPr>
          <a:xfrm>
            <a:off x="457200" y="2401669"/>
            <a:ext cx="8255726" cy="646331"/>
          </a:xfrm>
          <a:prstGeom prst="rect">
            <a:avLst/>
          </a:prstGeom>
          <a:noFill/>
        </p:spPr>
        <p:txBody>
          <a:bodyPr wrap="square" rtlCol="0">
            <a:spAutoFit/>
          </a:bodyPr>
          <a:lstStyle/>
          <a:p>
            <a:r>
              <a:rPr lang="en-US" sz="3600" dirty="0"/>
              <a:t>The </a:t>
            </a:r>
            <a:r>
              <a:rPr lang="en-US" sz="3600" b="1" i="1" dirty="0">
                <a:latin typeface="Times New Roman" panose="02020603050405020304" pitchFamily="18" charset="0"/>
                <a:cs typeface="Times New Roman" panose="02020603050405020304" pitchFamily="18" charset="0"/>
              </a:rPr>
              <a:t>Hadith</a:t>
            </a:r>
            <a:r>
              <a:rPr lang="en-US" sz="3600" dirty="0"/>
              <a:t> ~ </a:t>
            </a:r>
            <a:r>
              <a:rPr lang="en-US" sz="3600" i="1" dirty="0"/>
              <a:t>tradition</a:t>
            </a:r>
          </a:p>
        </p:txBody>
      </p:sp>
      <p:sp>
        <p:nvSpPr>
          <p:cNvPr id="11" name="TextBox 10"/>
          <p:cNvSpPr txBox="1"/>
          <p:nvPr/>
        </p:nvSpPr>
        <p:spPr>
          <a:xfrm>
            <a:off x="457200" y="4109859"/>
            <a:ext cx="8255726" cy="1200329"/>
          </a:xfrm>
          <a:prstGeom prst="rect">
            <a:avLst/>
          </a:prstGeom>
          <a:noFill/>
        </p:spPr>
        <p:txBody>
          <a:bodyPr wrap="square" rtlCol="0">
            <a:spAutoFit/>
          </a:bodyPr>
          <a:lstStyle/>
          <a:p>
            <a:r>
              <a:rPr lang="en-US" sz="3600" b="1" i="1" dirty="0" smtClean="0">
                <a:latin typeface="Times New Roman" panose="02020603050405020304" pitchFamily="18" charset="0"/>
                <a:cs typeface="Times New Roman" panose="02020603050405020304" pitchFamily="18" charset="0"/>
              </a:rPr>
              <a:t>Shahadah</a:t>
            </a:r>
            <a:r>
              <a:rPr lang="en-US" sz="3600" dirty="0" smtClean="0"/>
              <a:t> ~ “There </a:t>
            </a:r>
            <a:r>
              <a:rPr lang="en-US" sz="3600" dirty="0"/>
              <a:t>is no god but Allah and Muhammad is his prophet”</a:t>
            </a:r>
            <a:endParaRPr lang="en-US" sz="3600" i="1" dirty="0"/>
          </a:p>
        </p:txBody>
      </p:sp>
      <p:sp>
        <p:nvSpPr>
          <p:cNvPr id="12" name="TextBox 11"/>
          <p:cNvSpPr txBox="1"/>
          <p:nvPr/>
        </p:nvSpPr>
        <p:spPr>
          <a:xfrm>
            <a:off x="738188" y="2963645"/>
            <a:ext cx="7994469" cy="1200329"/>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250 years following Muhammad’s death</a:t>
            </a:r>
            <a:endParaRPr lang="en-US" sz="3600" i="1" dirty="0" smtClean="0"/>
          </a:p>
        </p:txBody>
      </p:sp>
      <p:sp>
        <p:nvSpPr>
          <p:cNvPr id="14" name="TextBox 13"/>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282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xit" presetSubtype="32" fill="hold" nodeType="withEffect">
                                  <p:stCondLst>
                                    <p:cond delay="0"/>
                                  </p:stCondLst>
                                  <p:childTnLst>
                                    <p:anim calcmode="lin" valueType="num">
                                      <p:cBhvr>
                                        <p:cTn id="38" dur="500"/>
                                        <p:tgtEl>
                                          <p:spTgt spid="7"/>
                                        </p:tgtEl>
                                        <p:attrNameLst>
                                          <p:attrName>ppt_w</p:attrName>
                                        </p:attrNameLst>
                                      </p:cBhvr>
                                      <p:tavLst>
                                        <p:tav tm="0">
                                          <p:val>
                                            <p:strVal val="ppt_w"/>
                                          </p:val>
                                        </p:tav>
                                        <p:tav tm="100000">
                                          <p:val>
                                            <p:fltVal val="0"/>
                                          </p:val>
                                        </p:tav>
                                      </p:tavLst>
                                    </p:anim>
                                    <p:anim calcmode="lin" valueType="num">
                                      <p:cBhvr>
                                        <p:cTn id="39" dur="500"/>
                                        <p:tgtEl>
                                          <p:spTgt spid="7"/>
                                        </p:tgtEl>
                                        <p:attrNameLst>
                                          <p:attrName>ppt_h</p:attrName>
                                        </p:attrNameLst>
                                      </p:cBhvr>
                                      <p:tavLst>
                                        <p:tav tm="0">
                                          <p:val>
                                            <p:strVal val="ppt_h"/>
                                          </p:val>
                                        </p:tav>
                                        <p:tav tm="100000">
                                          <p:val>
                                            <p:fltVal val="0"/>
                                          </p:val>
                                        </p:tav>
                                      </p:tavLst>
                                    </p:anim>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500"/>
                            </p:stCondLst>
                            <p:childTnLst>
                              <p:par>
                                <p:cTn id="43" presetID="9" presetClass="emph" presetSubtype="0" grpId="1" nodeType="afterEffect">
                                  <p:stCondLst>
                                    <p:cond delay="0"/>
                                  </p:stCondLst>
                                  <p:childTnLst>
                                    <p:set>
                                      <p:cBhvr rctx="PPT">
                                        <p:cTn id="44" dur="indefinite"/>
                                        <p:tgtEl>
                                          <p:spTgt spid="3"/>
                                        </p:tgtEl>
                                        <p:attrNameLst>
                                          <p:attrName>style.opacity</p:attrName>
                                        </p:attrNameLst>
                                      </p:cBhvr>
                                      <p:to>
                                        <p:strVal val="0.5"/>
                                      </p:to>
                                    </p:set>
                                    <p:animEffect filter="image" prLst="opacity: 0.5">
                                      <p:cBhvr rctx="IE">
                                        <p:cTn id="45" dur="indefinite"/>
                                        <p:tgtEl>
                                          <p:spTgt spid="3"/>
                                        </p:tgtEl>
                                      </p:cBhvr>
                                    </p:animEffect>
                                  </p:childTnLst>
                                </p:cTn>
                              </p:par>
                              <p:par>
                                <p:cTn id="46" presetID="9" presetClass="emph" presetSubtype="0" grpId="1" nodeType="withEffect">
                                  <p:stCondLst>
                                    <p:cond delay="0"/>
                                  </p:stCondLst>
                                  <p:childTnLst>
                                    <p:set>
                                      <p:cBhvr rctx="PPT">
                                        <p:cTn id="47" dur="indefinite"/>
                                        <p:tgtEl>
                                          <p:spTgt spid="4"/>
                                        </p:tgtEl>
                                        <p:attrNameLst>
                                          <p:attrName>style.opacity</p:attrName>
                                        </p:attrNameLst>
                                      </p:cBhvr>
                                      <p:to>
                                        <p:strVal val="0.5"/>
                                      </p:to>
                                    </p:set>
                                    <p:animEffect filter="image" prLst="opacity: 0.5">
                                      <p:cBhvr rctx="IE">
                                        <p:cTn id="48" dur="indefinite"/>
                                        <p:tgtEl>
                                          <p:spTgt spid="4"/>
                                        </p:tgtEl>
                                      </p:cBhvr>
                                    </p:animEffect>
                                  </p:childTnLst>
                                </p:cTn>
                              </p:par>
                              <p:par>
                                <p:cTn id="49" presetID="9" presetClass="emph" presetSubtype="0" grpId="1" nodeType="withEffect">
                                  <p:stCondLst>
                                    <p:cond delay="0"/>
                                  </p:stCondLst>
                                  <p:childTnLst>
                                    <p:set>
                                      <p:cBhvr rctx="PPT">
                                        <p:cTn id="50" dur="indefinite"/>
                                        <p:tgtEl>
                                          <p:spTgt spid="9"/>
                                        </p:tgtEl>
                                        <p:attrNameLst>
                                          <p:attrName>style.opacity</p:attrName>
                                        </p:attrNameLst>
                                      </p:cBhvr>
                                      <p:to>
                                        <p:strVal val="0.5"/>
                                      </p:to>
                                    </p:set>
                                    <p:animEffect filter="image" prLst="opacity: 0.5">
                                      <p:cBhvr rctx="IE">
                                        <p:cTn id="51" dur="indefinite"/>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9" presetClass="emph" presetSubtype="0" grpId="1" nodeType="afterEffect">
                                  <p:stCondLst>
                                    <p:cond delay="0"/>
                                  </p:stCondLst>
                                  <p:childTnLst>
                                    <p:set>
                                      <p:cBhvr rctx="PPT">
                                        <p:cTn id="68" dur="indefinite"/>
                                        <p:tgtEl>
                                          <p:spTgt spid="10"/>
                                        </p:tgtEl>
                                        <p:attrNameLst>
                                          <p:attrName>style.opacity</p:attrName>
                                        </p:attrNameLst>
                                      </p:cBhvr>
                                      <p:to>
                                        <p:strVal val="0.5"/>
                                      </p:to>
                                    </p:set>
                                    <p:animEffect filter="image" prLst="opacity: 0.5">
                                      <p:cBhvr rctx="IE">
                                        <p:cTn id="69" dur="indefinite"/>
                                        <p:tgtEl>
                                          <p:spTgt spid="10"/>
                                        </p:tgtEl>
                                      </p:cBhvr>
                                    </p:animEffect>
                                  </p:childTnLst>
                                </p:cTn>
                              </p:par>
                              <p:par>
                                <p:cTn id="70" presetID="9" presetClass="emph" presetSubtype="0" grpId="1" nodeType="withEffect">
                                  <p:stCondLst>
                                    <p:cond delay="0"/>
                                  </p:stCondLst>
                                  <p:childTnLst>
                                    <p:set>
                                      <p:cBhvr rctx="PPT">
                                        <p:cTn id="71" dur="indefinite"/>
                                        <p:tgtEl>
                                          <p:spTgt spid="12"/>
                                        </p:tgtEl>
                                        <p:attrNameLst>
                                          <p:attrName>style.opacity</p:attrName>
                                        </p:attrNameLst>
                                      </p:cBhvr>
                                      <p:to>
                                        <p:strVal val="0.5"/>
                                      </p:to>
                                    </p:set>
                                    <p:animEffect filter="image" prLst="opacity: 0.5">
                                      <p:cBhvr rctx="IE">
                                        <p:cTn id="72"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9" grpId="0"/>
      <p:bldP spid="9" grpId="1"/>
      <p:bldP spid="10" grpId="0"/>
      <p:bldP spid="10" grpId="1"/>
      <p:bldP spid="11" grpId="0"/>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pPr algn="ctr"/>
            <a:r>
              <a:rPr lang="en-US" sz="3600" dirty="0" smtClean="0"/>
              <a:t>The Five Pillars of Islam</a:t>
            </a:r>
            <a:endParaRPr lang="en-US" sz="3600" i="1" dirty="0"/>
          </a:p>
        </p:txBody>
      </p:sp>
      <p:sp>
        <p:nvSpPr>
          <p:cNvPr id="4" name="TextBox 3"/>
          <p:cNvSpPr txBox="1"/>
          <p:nvPr/>
        </p:nvSpPr>
        <p:spPr>
          <a:xfrm>
            <a:off x="718457" y="1162587"/>
            <a:ext cx="7994469" cy="646331"/>
          </a:xfrm>
          <a:prstGeom prst="rect">
            <a:avLst/>
          </a:prstGeom>
          <a:noFill/>
        </p:spPr>
        <p:txBody>
          <a:bodyPr wrap="square" rtlCol="0">
            <a:spAutoFit/>
          </a:bodyPr>
          <a:lstStyle/>
          <a:p>
            <a:r>
              <a:rPr lang="en-US" sz="3600" dirty="0" smtClean="0"/>
              <a:t>1. Reciting the </a:t>
            </a:r>
            <a:r>
              <a:rPr lang="en-US" sz="3600" b="1" i="1" dirty="0" smtClean="0">
                <a:latin typeface="Times New Roman" panose="02020603050405020304" pitchFamily="18" charset="0"/>
                <a:cs typeface="Times New Roman" panose="02020603050405020304" pitchFamily="18" charset="0"/>
              </a:rPr>
              <a:t>Shahadah</a:t>
            </a:r>
          </a:p>
        </p:txBody>
      </p:sp>
      <p:sp>
        <p:nvSpPr>
          <p:cNvPr id="9" name="TextBox 8"/>
          <p:cNvSpPr txBox="1"/>
          <p:nvPr/>
        </p:nvSpPr>
        <p:spPr>
          <a:xfrm>
            <a:off x="727164" y="1746061"/>
            <a:ext cx="7994469" cy="646331"/>
          </a:xfrm>
          <a:prstGeom prst="rect">
            <a:avLst/>
          </a:prstGeom>
          <a:noFill/>
        </p:spPr>
        <p:txBody>
          <a:bodyPr wrap="square" rtlCol="0">
            <a:spAutoFit/>
          </a:bodyPr>
          <a:lstStyle/>
          <a:p>
            <a:r>
              <a:rPr lang="en-US" sz="3600" dirty="0" smtClean="0"/>
              <a:t>2. </a:t>
            </a:r>
            <a:r>
              <a:rPr lang="en-US" sz="3600" b="1" i="1" dirty="0" err="1" smtClean="0">
                <a:latin typeface="Times New Roman" panose="02020603050405020304" pitchFamily="18" charset="0"/>
                <a:cs typeface="Times New Roman" panose="02020603050405020304" pitchFamily="18" charset="0"/>
              </a:rPr>
              <a:t>Salat</a:t>
            </a:r>
            <a:r>
              <a:rPr lang="en-US" sz="3600" dirty="0" smtClean="0"/>
              <a:t> (daily prayers)</a:t>
            </a:r>
          </a:p>
        </p:txBody>
      </p:sp>
      <p:sp>
        <p:nvSpPr>
          <p:cNvPr id="10" name="TextBox 9"/>
          <p:cNvSpPr txBox="1"/>
          <p:nvPr/>
        </p:nvSpPr>
        <p:spPr>
          <a:xfrm>
            <a:off x="722808" y="2316474"/>
            <a:ext cx="7994469"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Toward Mecca (usually east)</a:t>
            </a:r>
          </a:p>
        </p:txBody>
      </p:sp>
      <p:sp>
        <p:nvSpPr>
          <p:cNvPr id="11" name="TextBox 10"/>
          <p:cNvSpPr txBox="1"/>
          <p:nvPr/>
        </p:nvSpPr>
        <p:spPr>
          <a:xfrm>
            <a:off x="731515" y="2899950"/>
            <a:ext cx="7994469" cy="1200329"/>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Morning</a:t>
            </a:r>
            <a:r>
              <a:rPr lang="en-US" sz="3600" dirty="0"/>
              <a:t>, noon, late afternoon, sunset and before bedtime</a:t>
            </a:r>
          </a:p>
        </p:txBody>
      </p:sp>
      <p:sp>
        <p:nvSpPr>
          <p:cNvPr id="12" name="TextBox 11"/>
          <p:cNvSpPr txBox="1"/>
          <p:nvPr/>
        </p:nvSpPr>
        <p:spPr>
          <a:xfrm>
            <a:off x="722808" y="4027709"/>
            <a:ext cx="7994469" cy="646331"/>
          </a:xfrm>
          <a:prstGeom prst="rect">
            <a:avLst/>
          </a:prstGeom>
          <a:noFill/>
        </p:spPr>
        <p:txBody>
          <a:bodyPr wrap="square" rtlCol="0">
            <a:spAutoFit/>
          </a:bodyPr>
          <a:lstStyle/>
          <a:p>
            <a:r>
              <a:rPr lang="en-US" sz="3600" dirty="0" smtClean="0"/>
              <a:t>3. Almsgiving</a:t>
            </a:r>
          </a:p>
        </p:txBody>
      </p:sp>
      <p:sp>
        <p:nvSpPr>
          <p:cNvPr id="13" name="TextBox 12"/>
          <p:cNvSpPr txBox="1"/>
          <p:nvPr/>
        </p:nvSpPr>
        <p:spPr>
          <a:xfrm>
            <a:off x="718452" y="4624248"/>
            <a:ext cx="7994469" cy="646331"/>
          </a:xfrm>
          <a:prstGeom prst="rect">
            <a:avLst/>
          </a:prstGeom>
          <a:noFill/>
        </p:spPr>
        <p:txBody>
          <a:bodyPr wrap="square" rtlCol="0">
            <a:spAutoFit/>
          </a:bodyPr>
          <a:lstStyle/>
          <a:p>
            <a:r>
              <a:rPr lang="en-US" sz="3600" dirty="0" smtClean="0"/>
              <a:t>4. Fasting during Ramadan</a:t>
            </a:r>
          </a:p>
        </p:txBody>
      </p:sp>
      <p:sp>
        <p:nvSpPr>
          <p:cNvPr id="14" name="TextBox 13"/>
          <p:cNvSpPr txBox="1"/>
          <p:nvPr/>
        </p:nvSpPr>
        <p:spPr>
          <a:xfrm>
            <a:off x="731515" y="5212079"/>
            <a:ext cx="7994469"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Between sunrise and sundown</a:t>
            </a:r>
          </a:p>
        </p:txBody>
      </p:sp>
      <p:sp>
        <p:nvSpPr>
          <p:cNvPr id="16" name="TextBox 15"/>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10249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9" presetClass="emph" presetSubtype="0" grpId="1" nodeType="afterEffect">
                                  <p:stCondLst>
                                    <p:cond delay="0"/>
                                  </p:stCondLst>
                                  <p:childTnLst>
                                    <p:set>
                                      <p:cBhvr rctx="PPT">
                                        <p:cTn id="40" dur="indefinite"/>
                                        <p:tgtEl>
                                          <p:spTgt spid="10"/>
                                        </p:tgtEl>
                                        <p:attrNameLst>
                                          <p:attrName>style.opacity</p:attrName>
                                        </p:attrNameLst>
                                      </p:cBhvr>
                                      <p:to>
                                        <p:strVal val="0.5"/>
                                      </p:to>
                                    </p:set>
                                    <p:animEffect filter="image" prLst="opacity: 0.5">
                                      <p:cBhvr rctx="IE">
                                        <p:cTn id="41" dur="indefinite"/>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500"/>
                            </p:stCondLst>
                            <p:childTnLst>
                              <p:par>
                                <p:cTn id="50" presetID="9" presetClass="emph" presetSubtype="0" grpId="1" nodeType="afterEffect">
                                  <p:stCondLst>
                                    <p:cond delay="0"/>
                                  </p:stCondLst>
                                  <p:childTnLst>
                                    <p:set>
                                      <p:cBhvr rctx="PPT">
                                        <p:cTn id="51" dur="indefinite"/>
                                        <p:tgtEl>
                                          <p:spTgt spid="11"/>
                                        </p:tgtEl>
                                        <p:attrNameLst>
                                          <p:attrName>style.opacity</p:attrName>
                                        </p:attrNameLst>
                                      </p:cBhvr>
                                      <p:to>
                                        <p:strVal val="0.5"/>
                                      </p:to>
                                    </p:set>
                                    <p:animEffect filter="image" prLst="opacity: 0.5">
                                      <p:cBhvr rctx="IE">
                                        <p:cTn id="52" dur="indefinite"/>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0" grpId="1"/>
      <p:bldP spid="11" grpId="0"/>
      <p:bldP spid="11" grpId="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sp>
        <p:nvSpPr>
          <p:cNvPr id="3" name="TextBox 2"/>
          <p:cNvSpPr txBox="1"/>
          <p:nvPr/>
        </p:nvSpPr>
        <p:spPr>
          <a:xfrm>
            <a:off x="457200" y="535577"/>
            <a:ext cx="8255726" cy="646331"/>
          </a:xfrm>
          <a:prstGeom prst="rect">
            <a:avLst/>
          </a:prstGeom>
          <a:noFill/>
        </p:spPr>
        <p:txBody>
          <a:bodyPr wrap="square" rtlCol="0">
            <a:spAutoFit/>
          </a:bodyPr>
          <a:lstStyle/>
          <a:p>
            <a:pPr algn="ctr"/>
            <a:r>
              <a:rPr lang="en-US" sz="3600" dirty="0" smtClean="0"/>
              <a:t>The Five Pillars of Islam</a:t>
            </a:r>
            <a:endParaRPr lang="en-US" sz="3600" i="1" dirty="0"/>
          </a:p>
        </p:txBody>
      </p:sp>
      <p:sp>
        <p:nvSpPr>
          <p:cNvPr id="4" name="TextBox 3"/>
          <p:cNvSpPr txBox="1"/>
          <p:nvPr/>
        </p:nvSpPr>
        <p:spPr>
          <a:xfrm>
            <a:off x="718457" y="1162587"/>
            <a:ext cx="7994469" cy="646331"/>
          </a:xfrm>
          <a:prstGeom prst="rect">
            <a:avLst/>
          </a:prstGeom>
          <a:noFill/>
        </p:spPr>
        <p:txBody>
          <a:bodyPr wrap="square" rtlCol="0">
            <a:spAutoFit/>
          </a:bodyPr>
          <a:lstStyle/>
          <a:p>
            <a:r>
              <a:rPr lang="en-US" sz="3600" dirty="0" smtClean="0"/>
              <a:t>5. The </a:t>
            </a:r>
            <a:r>
              <a:rPr lang="en-US" sz="3600" b="1" i="1" dirty="0" smtClean="0">
                <a:latin typeface="Times New Roman" panose="02020603050405020304" pitchFamily="18" charset="0"/>
                <a:cs typeface="Times New Roman" panose="02020603050405020304" pitchFamily="18" charset="0"/>
              </a:rPr>
              <a:t>Hajj</a:t>
            </a:r>
            <a:r>
              <a:rPr lang="en-US" sz="3600" dirty="0" smtClean="0"/>
              <a:t> (pilgrimage to Mecca)</a:t>
            </a:r>
          </a:p>
        </p:txBody>
      </p:sp>
      <p:sp>
        <p:nvSpPr>
          <p:cNvPr id="10" name="TextBox 9"/>
          <p:cNvSpPr txBox="1"/>
          <p:nvPr/>
        </p:nvSpPr>
        <p:spPr>
          <a:xfrm>
            <a:off x="722808" y="1780891"/>
            <a:ext cx="7994469"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Between 2-5 million each year</a:t>
            </a:r>
          </a:p>
        </p:txBody>
      </p:sp>
      <p:pic>
        <p:nvPicPr>
          <p:cNvPr id="7" name="Picture 6"/>
          <p:cNvPicPr>
            <a:picLocks noChangeAspect="1"/>
          </p:cNvPicPr>
          <p:nvPr/>
        </p:nvPicPr>
        <p:blipFill rotWithShape="1">
          <a:blip r:embed="rId4"/>
          <a:srcRect l="3769" t="1" r="17947" b="26290"/>
          <a:stretch/>
        </p:blipFill>
        <p:spPr>
          <a:xfrm rot="20760098">
            <a:off x="1724247" y="1450447"/>
            <a:ext cx="5608556" cy="4238011"/>
          </a:xfrm>
          <a:prstGeom prst="rect">
            <a:avLst/>
          </a:prstGeom>
        </p:spPr>
      </p:pic>
      <p:sp>
        <p:nvSpPr>
          <p:cNvPr id="8" name="TextBox 7"/>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374956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139838" y="5691955"/>
            <a:ext cx="861926" cy="1091045"/>
          </a:xfrm>
          <a:prstGeom prst="rect">
            <a:avLst/>
          </a:prstGeom>
          <a:effectLst/>
        </p:spPr>
      </p:pic>
      <p:grpSp>
        <p:nvGrpSpPr>
          <p:cNvPr id="18" name="Group 17"/>
          <p:cNvGrpSpPr/>
          <p:nvPr/>
        </p:nvGrpSpPr>
        <p:grpSpPr>
          <a:xfrm>
            <a:off x="417801" y="773702"/>
            <a:ext cx="8713134" cy="4286251"/>
            <a:chOff x="417801" y="773702"/>
            <a:chExt cx="8713134" cy="4286251"/>
          </a:xfrm>
        </p:grpSpPr>
        <p:pic>
          <p:nvPicPr>
            <p:cNvPr id="5" name="Picture 2" descr="http://photos1.blogger.com/blogger2/6670/1514/1600/sunni_shia_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647">
              <a:off x="417801" y="773702"/>
              <a:ext cx="8356023" cy="4286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727370" y="809900"/>
              <a:ext cx="2272938" cy="1515291"/>
            </a:xfrm>
            <a:prstGeom prst="roundRect">
              <a:avLst/>
            </a:prstGeom>
            <a:solidFill>
              <a:srgbClr val="FFFFFF"/>
            </a:solidFill>
            <a:ln>
              <a:solidFill>
                <a:schemeClr val="bg1"/>
              </a:solid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844935" y="1604018"/>
              <a:ext cx="692331" cy="492579"/>
            </a:xfrm>
            <a:prstGeom prst="roundRect">
              <a:avLst/>
            </a:prstGeom>
            <a:solidFill>
              <a:srgbClr val="009900"/>
            </a:solidFill>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37266" y="1502518"/>
              <a:ext cx="1593669" cy="646331"/>
            </a:xfrm>
            <a:prstGeom prst="rect">
              <a:avLst/>
            </a:prstGeom>
            <a:noFill/>
            <a:scene3d>
              <a:camera prst="orthographicFront"/>
              <a:lightRig rig="threePt" dir="t"/>
            </a:scene3d>
            <a:sp3d>
              <a:bevelT w="152400" h="152400"/>
            </a:sp3d>
          </p:spPr>
          <p:txBody>
            <a:bodyPr wrap="square" rtlCol="0">
              <a:spAutoFit/>
            </a:bodyPr>
            <a:lstStyle/>
            <a:p>
              <a:r>
                <a:rPr lang="en-US" sz="3600" dirty="0" smtClean="0">
                  <a:solidFill>
                    <a:schemeClr val="bg2">
                      <a:lumMod val="10000"/>
                    </a:schemeClr>
                  </a:solidFill>
                </a:rPr>
                <a:t>Shiite</a:t>
              </a:r>
            </a:p>
          </p:txBody>
        </p:sp>
        <p:sp>
          <p:nvSpPr>
            <p:cNvPr id="11" name="Rounded Rectangle 10"/>
            <p:cNvSpPr/>
            <p:nvPr/>
          </p:nvSpPr>
          <p:spPr>
            <a:xfrm>
              <a:off x="6840579" y="972650"/>
              <a:ext cx="692331" cy="492579"/>
            </a:xfrm>
            <a:prstGeom prst="roundRect">
              <a:avLst/>
            </a:prstGeom>
            <a:solidFill>
              <a:srgbClr val="99CC00"/>
            </a:solid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45974" y="884212"/>
              <a:ext cx="1454334" cy="646331"/>
            </a:xfrm>
            <a:prstGeom prst="rect">
              <a:avLst/>
            </a:prstGeom>
            <a:noFill/>
            <a:scene3d>
              <a:camera prst="orthographicFront"/>
              <a:lightRig rig="threePt" dir="t"/>
            </a:scene3d>
            <a:sp3d>
              <a:bevelT w="152400" h="152400"/>
            </a:sp3d>
          </p:spPr>
          <p:txBody>
            <a:bodyPr wrap="square" rtlCol="0">
              <a:spAutoFit/>
            </a:bodyPr>
            <a:lstStyle/>
            <a:p>
              <a:r>
                <a:rPr lang="en-US" sz="3600" dirty="0" smtClean="0">
                  <a:solidFill>
                    <a:schemeClr val="bg2">
                      <a:lumMod val="10000"/>
                    </a:schemeClr>
                  </a:solidFill>
                </a:rPr>
                <a:t>Sunni</a:t>
              </a:r>
            </a:p>
          </p:txBody>
        </p:sp>
      </p:grpSp>
      <p:grpSp>
        <p:nvGrpSpPr>
          <p:cNvPr id="19" name="Group 18"/>
          <p:cNvGrpSpPr/>
          <p:nvPr/>
        </p:nvGrpSpPr>
        <p:grpSpPr>
          <a:xfrm>
            <a:off x="4280254" y="4450089"/>
            <a:ext cx="2447115" cy="1493512"/>
            <a:chOff x="4280254" y="4450089"/>
            <a:chExt cx="2447115" cy="1493512"/>
          </a:xfrm>
        </p:grpSpPr>
        <p:sp>
          <p:nvSpPr>
            <p:cNvPr id="13" name="Rounded Rectangle 12"/>
            <p:cNvSpPr/>
            <p:nvPr/>
          </p:nvSpPr>
          <p:spPr>
            <a:xfrm>
              <a:off x="4280254" y="4450089"/>
              <a:ext cx="2447115" cy="1493512"/>
            </a:xfrm>
            <a:prstGeom prst="roundRect">
              <a:avLst/>
            </a:prstGeom>
            <a:solidFill>
              <a:srgbClr val="FFFFFF"/>
            </a:solidFill>
            <a:ln>
              <a:solidFill>
                <a:schemeClr val="bg1"/>
              </a:solid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397820" y="5270332"/>
              <a:ext cx="692331" cy="492579"/>
            </a:xfrm>
            <a:prstGeom prst="roundRect">
              <a:avLst/>
            </a:prstGeom>
            <a:solidFill>
              <a:srgbClr val="009900"/>
            </a:solidFill>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90151" y="5234147"/>
              <a:ext cx="1593669" cy="523220"/>
            </a:xfrm>
            <a:prstGeom prst="rect">
              <a:avLst/>
            </a:prstGeom>
            <a:noFill/>
            <a:scene3d>
              <a:camera prst="orthographicFront"/>
              <a:lightRig rig="threePt" dir="t"/>
            </a:scene3d>
            <a:sp3d>
              <a:bevelT w="152400" h="152400"/>
            </a:sp3d>
          </p:spPr>
          <p:txBody>
            <a:bodyPr wrap="square" rtlCol="0">
              <a:spAutoFit/>
            </a:bodyPr>
            <a:lstStyle/>
            <a:p>
              <a:r>
                <a:rPr lang="en-US" sz="2800" dirty="0" smtClean="0">
                  <a:solidFill>
                    <a:schemeClr val="bg2">
                      <a:lumMod val="10000"/>
                    </a:schemeClr>
                  </a:solidFill>
                </a:rPr>
                <a:t>10-15%</a:t>
              </a:r>
            </a:p>
          </p:txBody>
        </p:sp>
        <p:sp>
          <p:nvSpPr>
            <p:cNvPr id="16" name="Rounded Rectangle 15"/>
            <p:cNvSpPr/>
            <p:nvPr/>
          </p:nvSpPr>
          <p:spPr>
            <a:xfrm>
              <a:off x="4393464" y="4612838"/>
              <a:ext cx="692331" cy="492579"/>
            </a:xfrm>
            <a:prstGeom prst="roundRect">
              <a:avLst/>
            </a:prstGeom>
            <a:solidFill>
              <a:srgbClr val="99CC00"/>
            </a:solid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98858" y="4524400"/>
              <a:ext cx="1567543" cy="523220"/>
            </a:xfrm>
            <a:prstGeom prst="rect">
              <a:avLst/>
            </a:prstGeom>
            <a:noFill/>
            <a:scene3d>
              <a:camera prst="orthographicFront"/>
              <a:lightRig rig="threePt" dir="t"/>
            </a:scene3d>
            <a:sp3d>
              <a:bevelT w="152400" h="152400"/>
            </a:sp3d>
          </p:spPr>
          <p:txBody>
            <a:bodyPr wrap="square" rtlCol="0">
              <a:spAutoFit/>
            </a:bodyPr>
            <a:lstStyle/>
            <a:p>
              <a:r>
                <a:rPr lang="en-US" sz="2800" dirty="0" smtClean="0">
                  <a:solidFill>
                    <a:schemeClr val="bg2">
                      <a:lumMod val="10000"/>
                    </a:schemeClr>
                  </a:solidFill>
                </a:rPr>
                <a:t>85-90%</a:t>
              </a:r>
            </a:p>
          </p:txBody>
        </p:sp>
      </p:grpSp>
      <p:sp>
        <p:nvSpPr>
          <p:cNvPr id="21" name="TextBox 20"/>
          <p:cNvSpPr txBox="1"/>
          <p:nvPr/>
        </p:nvSpPr>
        <p:spPr>
          <a:xfrm>
            <a:off x="457200" y="5755220"/>
            <a:ext cx="6210300" cy="1107996"/>
          </a:xfrm>
          <a:prstGeom prst="rect">
            <a:avLst/>
          </a:prstGeom>
          <a:noFill/>
          <a:effectLst>
            <a:softEdge rad="127000"/>
          </a:effectLst>
        </p:spPr>
        <p:txBody>
          <a:bodyPr wrap="square" rtlCol="0">
            <a:spAutoFit/>
            <a:scene3d>
              <a:camera prst="orthographicFront"/>
              <a:lightRig rig="flat" dir="t"/>
            </a:scene3d>
            <a:sp3d extrusionH="101600" contourW="12700" prstMaterial="translucentPowder">
              <a:bevelT w="336550" h="304800" prst="angle"/>
              <a:extrusionClr>
                <a:schemeClr val="tx1"/>
              </a:extrusionClr>
              <a:contourClr>
                <a:schemeClr val="tx1"/>
              </a:contourClr>
            </a:sp3d>
          </a:bodyPr>
          <a:lstStyle/>
          <a:p>
            <a:r>
              <a:rPr lang="en-US" sz="2800" dirty="0">
                <a:solidFill>
                  <a:schemeClr val="bg2">
                    <a:lumMod val="50000"/>
                  </a:schemeClr>
                </a:solidFill>
                <a:effectLst>
                  <a:glow rad="228600">
                    <a:schemeClr val="accent3">
                      <a:lumMod val="50000"/>
                      <a:alpha val="56000"/>
                    </a:schemeClr>
                  </a:glow>
                </a:effectLst>
                <a:latin typeface="Aaron" panose="02020900000000000000" pitchFamily="18" charset="0"/>
              </a:rPr>
              <a:t>t</a:t>
            </a:r>
            <a:r>
              <a:rPr lang="en-US" sz="2800" dirty="0" smtClean="0">
                <a:solidFill>
                  <a:schemeClr val="bg2">
                    <a:lumMod val="50000"/>
                  </a:schemeClr>
                </a:solidFill>
                <a:effectLst>
                  <a:glow rad="228600">
                    <a:schemeClr val="accent3">
                      <a:lumMod val="50000"/>
                      <a:alpha val="56000"/>
                    </a:schemeClr>
                  </a:glow>
                </a:effectLst>
                <a:latin typeface="Aaron" panose="02020900000000000000" pitchFamily="18" charset="0"/>
              </a:rPr>
              <a:t>he bondage of </a:t>
            </a:r>
            <a:r>
              <a:rPr lang="en-US" sz="6600" dirty="0" smtClean="0">
                <a:solidFill>
                  <a:schemeClr val="bg2">
                    <a:lumMod val="50000"/>
                  </a:schemeClr>
                </a:solidFill>
                <a:effectLst>
                  <a:glow rad="228600">
                    <a:schemeClr val="accent3">
                      <a:lumMod val="50000"/>
                      <a:alpha val="56000"/>
                    </a:schemeClr>
                  </a:glow>
                </a:effectLst>
                <a:latin typeface="Aaron" panose="02020900000000000000" pitchFamily="18" charset="0"/>
              </a:rPr>
              <a:t>Islam</a:t>
            </a:r>
            <a:endParaRPr lang="en-US" sz="6600" dirty="0">
              <a:solidFill>
                <a:schemeClr val="bg2">
                  <a:lumMod val="50000"/>
                </a:schemeClr>
              </a:solidFill>
              <a:effectLst>
                <a:glow rad="228600">
                  <a:schemeClr val="accent3">
                    <a:lumMod val="50000"/>
                    <a:alpha val="56000"/>
                  </a:schemeClr>
                </a:glow>
              </a:effectLst>
              <a:latin typeface="Aaron" panose="02020900000000000000" pitchFamily="18" charset="0"/>
            </a:endParaRPr>
          </a:p>
        </p:txBody>
      </p:sp>
    </p:spTree>
    <p:extLst>
      <p:ext uri="{BB962C8B-B14F-4D97-AF65-F5344CB8AC3E}">
        <p14:creationId xmlns:p14="http://schemas.microsoft.com/office/powerpoint/2010/main" val="5037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lt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lts">
      <a:majorFont>
        <a:latin typeface="Aaron"/>
        <a:ea typeface=""/>
        <a:cs typeface=""/>
      </a:majorFont>
      <a:minorFont>
        <a:latin typeface="Aaro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err="1" smtClean="0"/>
        </a:defPPr>
      </a:lstStyle>
    </a:txDef>
  </a:objectDefaults>
  <a:extraClrSchemeLst/>
  <a:extLst>
    <a:ext uri="{05A4C25C-085E-4340-85A3-A5531E510DB2}">
      <thm15:themeFamily xmlns:thm15="http://schemas.microsoft.com/office/thememl/2012/main" name="Cults.potx" id="{A8C0ACE3-2C1F-42B6-AFB6-16556251334F}" vid="{1787ED55-DAFE-4C37-8D46-935DAE604230}"/>
    </a:ext>
  </a:extLst>
</a:theme>
</file>

<file path=docProps/app.xml><?xml version="1.0" encoding="utf-8"?>
<Properties xmlns="http://schemas.openxmlformats.org/officeDocument/2006/extended-properties" xmlns:vt="http://schemas.openxmlformats.org/officeDocument/2006/docPropsVTypes">
  <Template/>
  <TotalTime>1909</TotalTime>
  <Words>1151</Words>
  <Application>Microsoft Office PowerPoint</Application>
  <PresentationFormat>On-screen Show (4:3)</PresentationFormat>
  <Paragraphs>168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Aaron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73</cp:revision>
  <dcterms:created xsi:type="dcterms:W3CDTF">2014-09-15T16:15:40Z</dcterms:created>
  <dcterms:modified xsi:type="dcterms:W3CDTF">2014-09-17T22:35:52Z</dcterms:modified>
</cp:coreProperties>
</file>